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5" r:id="rId4"/>
    <p:sldId id="258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0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8E6"/>
    <a:srgbClr val="DBDCF1"/>
    <a:srgbClr val="E1D6F6"/>
    <a:srgbClr val="D6D7F6"/>
    <a:srgbClr val="E2E9EA"/>
    <a:srgbClr val="E6E0EC"/>
    <a:srgbClr val="D3E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6404" autoAdjust="0"/>
  </p:normalViewPr>
  <p:slideViewPr>
    <p:cSldViewPr>
      <p:cViewPr varScale="1">
        <p:scale>
          <a:sx n="72" d="100"/>
          <a:sy n="72" d="100"/>
        </p:scale>
        <p:origin x="1402" y="62"/>
      </p:cViewPr>
      <p:guideLst>
        <p:guide orient="horz" pos="2910"/>
        <p:guide pos="2168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8142" y="787593"/>
            <a:ext cx="1051570" cy="5495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57194" y="780613"/>
            <a:ext cx="350520" cy="69850"/>
          </a:xfrm>
          <a:custGeom>
            <a:avLst/>
            <a:gdLst/>
            <a:ahLst/>
            <a:cxnLst/>
            <a:rect l="l" t="t" r="r" b="b"/>
            <a:pathLst>
              <a:path w="350520" h="69850">
                <a:moveTo>
                  <a:pt x="81876" y="7248"/>
                </a:moveTo>
                <a:lnTo>
                  <a:pt x="33631" y="16862"/>
                </a:lnTo>
                <a:lnTo>
                  <a:pt x="0" y="69478"/>
                </a:lnTo>
                <a:lnTo>
                  <a:pt x="15941" y="64862"/>
                </a:lnTo>
                <a:lnTo>
                  <a:pt x="32062" y="60675"/>
                </a:lnTo>
                <a:lnTo>
                  <a:pt x="48357" y="56925"/>
                </a:lnTo>
                <a:lnTo>
                  <a:pt x="64820" y="53616"/>
                </a:lnTo>
                <a:lnTo>
                  <a:pt x="81876" y="7248"/>
                </a:lnTo>
                <a:close/>
              </a:path>
              <a:path w="350520" h="69850">
                <a:moveTo>
                  <a:pt x="214213" y="43405"/>
                </a:moveTo>
                <a:lnTo>
                  <a:pt x="175082" y="43405"/>
                </a:lnTo>
                <a:lnTo>
                  <a:pt x="184959" y="43491"/>
                </a:lnTo>
                <a:lnTo>
                  <a:pt x="194797" y="43745"/>
                </a:lnTo>
                <a:lnTo>
                  <a:pt x="204594" y="44155"/>
                </a:lnTo>
                <a:lnTo>
                  <a:pt x="214350" y="44713"/>
                </a:lnTo>
                <a:lnTo>
                  <a:pt x="214213" y="43405"/>
                </a:lnTo>
                <a:close/>
              </a:path>
              <a:path w="350520" h="69850">
                <a:moveTo>
                  <a:pt x="175126" y="0"/>
                </a:moveTo>
                <a:lnTo>
                  <a:pt x="158171" y="339"/>
                </a:lnTo>
                <a:lnTo>
                  <a:pt x="140690" y="1343"/>
                </a:lnTo>
                <a:lnTo>
                  <a:pt x="136118" y="44688"/>
                </a:lnTo>
                <a:lnTo>
                  <a:pt x="145803" y="44139"/>
                </a:lnTo>
                <a:lnTo>
                  <a:pt x="155524" y="43737"/>
                </a:lnTo>
                <a:lnTo>
                  <a:pt x="165282" y="43489"/>
                </a:lnTo>
                <a:lnTo>
                  <a:pt x="214213" y="43405"/>
                </a:lnTo>
                <a:lnTo>
                  <a:pt x="209791" y="1343"/>
                </a:lnTo>
                <a:lnTo>
                  <a:pt x="192014" y="339"/>
                </a:lnTo>
                <a:lnTo>
                  <a:pt x="175126" y="0"/>
                </a:lnTo>
                <a:close/>
              </a:path>
              <a:path w="350520" h="69850">
                <a:moveTo>
                  <a:pt x="268630" y="7159"/>
                </a:moveTo>
                <a:lnTo>
                  <a:pt x="285686" y="53514"/>
                </a:lnTo>
                <a:lnTo>
                  <a:pt x="302139" y="56804"/>
                </a:lnTo>
                <a:lnTo>
                  <a:pt x="318425" y="60536"/>
                </a:lnTo>
                <a:lnTo>
                  <a:pt x="334537" y="64703"/>
                </a:lnTo>
                <a:lnTo>
                  <a:pt x="350469" y="69300"/>
                </a:lnTo>
                <a:lnTo>
                  <a:pt x="332613" y="20761"/>
                </a:lnTo>
                <a:lnTo>
                  <a:pt x="316852" y="16734"/>
                </a:lnTo>
                <a:lnTo>
                  <a:pt x="300931" y="13117"/>
                </a:lnTo>
                <a:lnTo>
                  <a:pt x="284855" y="9922"/>
                </a:lnTo>
                <a:lnTo>
                  <a:pt x="268630" y="7159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91187" y="457206"/>
            <a:ext cx="281940" cy="299720"/>
          </a:xfrm>
          <a:custGeom>
            <a:avLst/>
            <a:gdLst/>
            <a:ahLst/>
            <a:cxnLst/>
            <a:rect l="l" t="t" r="r" b="b"/>
            <a:pathLst>
              <a:path w="281940" h="299720">
                <a:moveTo>
                  <a:pt x="140741" y="0"/>
                </a:moveTo>
                <a:lnTo>
                  <a:pt x="102061" y="26940"/>
                </a:lnTo>
                <a:lnTo>
                  <a:pt x="0" y="299313"/>
                </a:lnTo>
                <a:lnTo>
                  <a:pt x="15601" y="295776"/>
                </a:lnTo>
                <a:lnTo>
                  <a:pt x="31351" y="292641"/>
                </a:lnTo>
                <a:lnTo>
                  <a:pt x="47246" y="289917"/>
                </a:lnTo>
                <a:lnTo>
                  <a:pt x="63284" y="287616"/>
                </a:lnTo>
                <a:lnTo>
                  <a:pt x="140881" y="76974"/>
                </a:lnTo>
                <a:lnTo>
                  <a:pt x="181000" y="186029"/>
                </a:lnTo>
                <a:lnTo>
                  <a:pt x="166324" y="184842"/>
                </a:lnTo>
                <a:lnTo>
                  <a:pt x="151417" y="184513"/>
                </a:lnTo>
                <a:lnTo>
                  <a:pt x="136321" y="184977"/>
                </a:lnTo>
                <a:lnTo>
                  <a:pt x="121081" y="186169"/>
                </a:lnTo>
                <a:lnTo>
                  <a:pt x="116205" y="232143"/>
                </a:lnTo>
                <a:lnTo>
                  <a:pt x="137169" y="229988"/>
                </a:lnTo>
                <a:lnTo>
                  <a:pt x="157864" y="229503"/>
                </a:lnTo>
                <a:lnTo>
                  <a:pt x="178287" y="230659"/>
                </a:lnTo>
                <a:lnTo>
                  <a:pt x="198437" y="233426"/>
                </a:lnTo>
                <a:lnTo>
                  <a:pt x="218351" y="287540"/>
                </a:lnTo>
                <a:lnTo>
                  <a:pt x="234386" y="289829"/>
                </a:lnTo>
                <a:lnTo>
                  <a:pt x="250275" y="292538"/>
                </a:lnTo>
                <a:lnTo>
                  <a:pt x="266017" y="295656"/>
                </a:lnTo>
                <a:lnTo>
                  <a:pt x="281609" y="299173"/>
                </a:lnTo>
                <a:lnTo>
                  <a:pt x="191338" y="53225"/>
                </a:lnTo>
                <a:lnTo>
                  <a:pt x="172795" y="12606"/>
                </a:lnTo>
                <a:lnTo>
                  <a:pt x="153054" y="1113"/>
                </a:lnTo>
                <a:lnTo>
                  <a:pt x="140741" y="0"/>
                </a:lnTo>
                <a:close/>
              </a:path>
            </a:pathLst>
          </a:custGeom>
          <a:solidFill>
            <a:srgbClr val="EE2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80436" y="458045"/>
            <a:ext cx="5080" cy="392430"/>
          </a:xfrm>
          <a:custGeom>
            <a:avLst/>
            <a:gdLst/>
            <a:ahLst/>
            <a:cxnLst/>
            <a:rect l="l" t="t" r="r" b="b"/>
            <a:pathLst>
              <a:path w="5080" h="392430">
                <a:moveTo>
                  <a:pt x="4940" y="0"/>
                </a:moveTo>
                <a:lnTo>
                  <a:pt x="0" y="0"/>
                </a:lnTo>
                <a:lnTo>
                  <a:pt x="0" y="392049"/>
                </a:lnTo>
                <a:lnTo>
                  <a:pt x="4940" y="392049"/>
                </a:lnTo>
                <a:lnTo>
                  <a:pt x="4940" y="0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58144" y="486603"/>
            <a:ext cx="289560" cy="241300"/>
          </a:xfrm>
          <a:custGeom>
            <a:avLst/>
            <a:gdLst/>
            <a:ahLst/>
            <a:cxnLst/>
            <a:rect l="l" t="t" r="r" b="b"/>
            <a:pathLst>
              <a:path w="289559" h="241300">
                <a:moveTo>
                  <a:pt x="208114" y="0"/>
                </a:moveTo>
                <a:lnTo>
                  <a:pt x="90144" y="0"/>
                </a:lnTo>
                <a:lnTo>
                  <a:pt x="80941" y="324"/>
                </a:lnTo>
                <a:lnTo>
                  <a:pt x="42562" y="11507"/>
                </a:lnTo>
                <a:lnTo>
                  <a:pt x="13525" y="43230"/>
                </a:lnTo>
                <a:lnTo>
                  <a:pt x="4813" y="73088"/>
                </a:lnTo>
                <a:lnTo>
                  <a:pt x="53416" y="73088"/>
                </a:lnTo>
                <a:lnTo>
                  <a:pt x="55880" y="64439"/>
                </a:lnTo>
                <a:lnTo>
                  <a:pt x="59969" y="57696"/>
                </a:lnTo>
                <a:lnTo>
                  <a:pt x="93116" y="45643"/>
                </a:lnTo>
                <a:lnTo>
                  <a:pt x="208114" y="45643"/>
                </a:lnTo>
                <a:lnTo>
                  <a:pt x="231508" y="67030"/>
                </a:lnTo>
                <a:lnTo>
                  <a:pt x="231508" y="71247"/>
                </a:lnTo>
                <a:lnTo>
                  <a:pt x="206883" y="92379"/>
                </a:lnTo>
                <a:lnTo>
                  <a:pt x="93484" y="92379"/>
                </a:lnTo>
                <a:lnTo>
                  <a:pt x="93484" y="137274"/>
                </a:lnTo>
                <a:lnTo>
                  <a:pt x="205397" y="137274"/>
                </a:lnTo>
                <a:lnTo>
                  <a:pt x="211213" y="138201"/>
                </a:lnTo>
                <a:lnTo>
                  <a:pt x="234835" y="162864"/>
                </a:lnTo>
                <a:lnTo>
                  <a:pt x="234835" y="168808"/>
                </a:lnTo>
                <a:lnTo>
                  <a:pt x="206273" y="195160"/>
                </a:lnTo>
                <a:lnTo>
                  <a:pt x="89408" y="195160"/>
                </a:lnTo>
                <a:lnTo>
                  <a:pt x="53973" y="177438"/>
                </a:lnTo>
                <a:lnTo>
                  <a:pt x="49707" y="163245"/>
                </a:lnTo>
                <a:lnTo>
                  <a:pt x="0" y="163614"/>
                </a:lnTo>
                <a:lnTo>
                  <a:pt x="13939" y="209421"/>
                </a:lnTo>
                <a:lnTo>
                  <a:pt x="51979" y="235727"/>
                </a:lnTo>
                <a:lnTo>
                  <a:pt x="87922" y="240779"/>
                </a:lnTo>
                <a:lnTo>
                  <a:pt x="203669" y="240779"/>
                </a:lnTo>
                <a:lnTo>
                  <a:pt x="241884" y="234467"/>
                </a:lnTo>
                <a:lnTo>
                  <a:pt x="273353" y="212134"/>
                </a:lnTo>
                <a:lnTo>
                  <a:pt x="288689" y="173009"/>
                </a:lnTo>
                <a:lnTo>
                  <a:pt x="289001" y="165849"/>
                </a:lnTo>
                <a:lnTo>
                  <a:pt x="288525" y="159119"/>
                </a:lnTo>
                <a:lnTo>
                  <a:pt x="265497" y="120375"/>
                </a:lnTo>
                <a:lnTo>
                  <a:pt x="258203" y="115760"/>
                </a:lnTo>
                <a:lnTo>
                  <a:pt x="264972" y="111002"/>
                </a:lnTo>
                <a:lnTo>
                  <a:pt x="286338" y="73164"/>
                </a:lnTo>
                <a:lnTo>
                  <a:pt x="286778" y="66789"/>
                </a:lnTo>
                <a:lnTo>
                  <a:pt x="286489" y="60016"/>
                </a:lnTo>
                <a:lnTo>
                  <a:pt x="272256" y="24228"/>
                </a:lnTo>
                <a:lnTo>
                  <a:pt x="235255" y="2920"/>
                </a:lnTo>
                <a:lnTo>
                  <a:pt x="217811" y="324"/>
                </a:lnTo>
                <a:lnTo>
                  <a:pt x="208114" y="0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06505" y="485870"/>
            <a:ext cx="336550" cy="241935"/>
          </a:xfrm>
          <a:custGeom>
            <a:avLst/>
            <a:gdLst/>
            <a:ahLst/>
            <a:cxnLst/>
            <a:rect l="l" t="t" r="r" b="b"/>
            <a:pathLst>
              <a:path w="336550" h="241934">
                <a:moveTo>
                  <a:pt x="336486" y="0"/>
                </a:moveTo>
                <a:lnTo>
                  <a:pt x="288201" y="0"/>
                </a:lnTo>
                <a:lnTo>
                  <a:pt x="167500" y="173253"/>
                </a:lnTo>
                <a:lnTo>
                  <a:pt x="47904" y="0"/>
                </a:lnTo>
                <a:lnTo>
                  <a:pt x="0" y="0"/>
                </a:lnTo>
                <a:lnTo>
                  <a:pt x="0" y="241515"/>
                </a:lnTo>
                <a:lnTo>
                  <a:pt x="51930" y="241515"/>
                </a:lnTo>
                <a:lnTo>
                  <a:pt x="51930" y="90144"/>
                </a:lnTo>
                <a:lnTo>
                  <a:pt x="155447" y="241515"/>
                </a:lnTo>
                <a:lnTo>
                  <a:pt x="178447" y="241515"/>
                </a:lnTo>
                <a:lnTo>
                  <a:pt x="283438" y="89408"/>
                </a:lnTo>
                <a:lnTo>
                  <a:pt x="283438" y="241515"/>
                </a:lnTo>
                <a:lnTo>
                  <a:pt x="336486" y="241515"/>
                </a:lnTo>
                <a:lnTo>
                  <a:pt x="336486" y="0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901985" y="486241"/>
            <a:ext cx="307975" cy="241300"/>
          </a:xfrm>
          <a:custGeom>
            <a:avLst/>
            <a:gdLst/>
            <a:ahLst/>
            <a:cxnLst/>
            <a:rect l="l" t="t" r="r" b="b"/>
            <a:pathLst>
              <a:path w="307975" h="241300">
                <a:moveTo>
                  <a:pt x="300139" y="0"/>
                </a:moveTo>
                <a:lnTo>
                  <a:pt x="241884" y="0"/>
                </a:lnTo>
                <a:lnTo>
                  <a:pt x="197992" y="77419"/>
                </a:lnTo>
                <a:lnTo>
                  <a:pt x="195084" y="81127"/>
                </a:lnTo>
                <a:lnTo>
                  <a:pt x="162001" y="93497"/>
                </a:lnTo>
                <a:lnTo>
                  <a:pt x="53060" y="93497"/>
                </a:lnTo>
                <a:lnTo>
                  <a:pt x="53060" y="0"/>
                </a:lnTo>
                <a:lnTo>
                  <a:pt x="0" y="0"/>
                </a:lnTo>
                <a:lnTo>
                  <a:pt x="0" y="241147"/>
                </a:lnTo>
                <a:lnTo>
                  <a:pt x="53060" y="241147"/>
                </a:lnTo>
                <a:lnTo>
                  <a:pt x="53060" y="137642"/>
                </a:lnTo>
                <a:lnTo>
                  <a:pt x="161137" y="137642"/>
                </a:lnTo>
                <a:lnTo>
                  <a:pt x="201815" y="153530"/>
                </a:lnTo>
                <a:lnTo>
                  <a:pt x="249313" y="241147"/>
                </a:lnTo>
                <a:lnTo>
                  <a:pt x="307568" y="241147"/>
                </a:lnTo>
                <a:lnTo>
                  <a:pt x="250659" y="135788"/>
                </a:lnTo>
                <a:lnTo>
                  <a:pt x="222973" y="117233"/>
                </a:lnTo>
                <a:lnTo>
                  <a:pt x="229146" y="114998"/>
                </a:lnTo>
                <a:lnTo>
                  <a:pt x="234099" y="111607"/>
                </a:lnTo>
                <a:lnTo>
                  <a:pt x="241515" y="102450"/>
                </a:lnTo>
                <a:lnTo>
                  <a:pt x="244970" y="97447"/>
                </a:lnTo>
                <a:lnTo>
                  <a:pt x="248208" y="91998"/>
                </a:lnTo>
                <a:lnTo>
                  <a:pt x="300139" y="0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3109" y="976969"/>
            <a:ext cx="9907181" cy="655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basis-ural@bk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3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64" y="657225"/>
            <a:ext cx="6096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4187A0-37FF-B0FB-C620-334B45A7821D}"/>
              </a:ext>
            </a:extLst>
          </p:cNvPr>
          <p:cNvSpPr txBox="1"/>
          <p:nvPr/>
        </p:nvSpPr>
        <p:spPr>
          <a:xfrm>
            <a:off x="4126114" y="5978439"/>
            <a:ext cx="243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ООО МК Холдинг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FE7F82-8250-3135-78AD-87B57EF006CF}"/>
              </a:ext>
            </a:extLst>
          </p:cNvPr>
          <p:cNvSpPr txBox="1"/>
          <p:nvPr/>
        </p:nvSpPr>
        <p:spPr>
          <a:xfrm>
            <a:off x="5003163" y="704110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9825" y="-720725"/>
            <a:ext cx="7562850" cy="9004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4584700" cy="7562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6050" y="1377214"/>
            <a:ext cx="38100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Общегражданское  </a:t>
            </a:r>
            <a:r>
              <a:rPr sz="2800" spc="-8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строительство</a:t>
            </a:r>
            <a:endParaRPr sz="2800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7500" y="2638425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370205" h="519429">
                <a:moveTo>
                  <a:pt x="370027" y="330415"/>
                </a:moveTo>
                <a:lnTo>
                  <a:pt x="369912" y="278104"/>
                </a:lnTo>
                <a:lnTo>
                  <a:pt x="369214" y="196557"/>
                </a:lnTo>
                <a:lnTo>
                  <a:pt x="368515" y="145846"/>
                </a:lnTo>
                <a:lnTo>
                  <a:pt x="367093" y="61315"/>
                </a:lnTo>
                <a:lnTo>
                  <a:pt x="354533" y="39814"/>
                </a:lnTo>
                <a:lnTo>
                  <a:pt x="354533" y="61315"/>
                </a:lnTo>
                <a:lnTo>
                  <a:pt x="354533" y="354723"/>
                </a:lnTo>
                <a:lnTo>
                  <a:pt x="344843" y="358152"/>
                </a:lnTo>
                <a:lnTo>
                  <a:pt x="335953" y="361149"/>
                </a:lnTo>
                <a:lnTo>
                  <a:pt x="316306" y="367474"/>
                </a:lnTo>
                <a:lnTo>
                  <a:pt x="316306" y="76657"/>
                </a:lnTo>
                <a:lnTo>
                  <a:pt x="316420" y="71996"/>
                </a:lnTo>
                <a:lnTo>
                  <a:pt x="335788" y="66154"/>
                </a:lnTo>
                <a:lnTo>
                  <a:pt x="345694" y="63360"/>
                </a:lnTo>
                <a:lnTo>
                  <a:pt x="354533" y="61315"/>
                </a:lnTo>
                <a:lnTo>
                  <a:pt x="354533" y="39814"/>
                </a:lnTo>
                <a:lnTo>
                  <a:pt x="348488" y="38061"/>
                </a:lnTo>
                <a:lnTo>
                  <a:pt x="337159" y="34467"/>
                </a:lnTo>
                <a:lnTo>
                  <a:pt x="337159" y="45377"/>
                </a:lnTo>
                <a:lnTo>
                  <a:pt x="298018" y="54622"/>
                </a:lnTo>
                <a:lnTo>
                  <a:pt x="296735" y="54914"/>
                </a:lnTo>
                <a:lnTo>
                  <a:pt x="296735" y="225793"/>
                </a:lnTo>
                <a:lnTo>
                  <a:pt x="296608" y="261442"/>
                </a:lnTo>
                <a:lnTo>
                  <a:pt x="296481" y="338162"/>
                </a:lnTo>
                <a:lnTo>
                  <a:pt x="296608" y="374421"/>
                </a:lnTo>
                <a:lnTo>
                  <a:pt x="287248" y="378904"/>
                </a:lnTo>
                <a:lnTo>
                  <a:pt x="277812" y="383070"/>
                </a:lnTo>
                <a:lnTo>
                  <a:pt x="268224" y="386969"/>
                </a:lnTo>
                <a:lnTo>
                  <a:pt x="258368" y="390652"/>
                </a:lnTo>
                <a:lnTo>
                  <a:pt x="258368" y="92887"/>
                </a:lnTo>
                <a:lnTo>
                  <a:pt x="258368" y="85928"/>
                </a:lnTo>
                <a:lnTo>
                  <a:pt x="262356" y="84772"/>
                </a:lnTo>
                <a:lnTo>
                  <a:pt x="266890" y="83464"/>
                </a:lnTo>
                <a:lnTo>
                  <a:pt x="275755" y="81292"/>
                </a:lnTo>
                <a:lnTo>
                  <a:pt x="284594" y="79146"/>
                </a:lnTo>
                <a:lnTo>
                  <a:pt x="293128" y="76657"/>
                </a:lnTo>
                <a:lnTo>
                  <a:pt x="295440" y="76657"/>
                </a:lnTo>
                <a:lnTo>
                  <a:pt x="296392" y="125349"/>
                </a:lnTo>
                <a:lnTo>
                  <a:pt x="296621" y="155448"/>
                </a:lnTo>
                <a:lnTo>
                  <a:pt x="296735" y="225793"/>
                </a:lnTo>
                <a:lnTo>
                  <a:pt x="296735" y="54914"/>
                </a:lnTo>
                <a:lnTo>
                  <a:pt x="238785" y="67602"/>
                </a:lnTo>
                <a:lnTo>
                  <a:pt x="238785" y="364121"/>
                </a:lnTo>
                <a:lnTo>
                  <a:pt x="238671" y="397598"/>
                </a:lnTo>
                <a:lnTo>
                  <a:pt x="219430" y="406450"/>
                </a:lnTo>
                <a:lnTo>
                  <a:pt x="209588" y="410768"/>
                </a:lnTo>
                <a:lnTo>
                  <a:pt x="199275" y="414972"/>
                </a:lnTo>
                <a:lnTo>
                  <a:pt x="199275" y="401078"/>
                </a:lnTo>
                <a:lnTo>
                  <a:pt x="199275" y="318808"/>
                </a:lnTo>
                <a:lnTo>
                  <a:pt x="199275" y="102146"/>
                </a:lnTo>
                <a:lnTo>
                  <a:pt x="208902" y="99580"/>
                </a:lnTo>
                <a:lnTo>
                  <a:pt x="219036" y="96723"/>
                </a:lnTo>
                <a:lnTo>
                  <a:pt x="228854" y="94272"/>
                </a:lnTo>
                <a:lnTo>
                  <a:pt x="237515" y="92887"/>
                </a:lnTo>
                <a:lnTo>
                  <a:pt x="237578" y="121526"/>
                </a:lnTo>
                <a:lnTo>
                  <a:pt x="237705" y="154292"/>
                </a:lnTo>
                <a:lnTo>
                  <a:pt x="238010" y="199402"/>
                </a:lnTo>
                <a:lnTo>
                  <a:pt x="238455" y="257403"/>
                </a:lnTo>
                <a:lnTo>
                  <a:pt x="238696" y="292163"/>
                </a:lnTo>
                <a:lnTo>
                  <a:pt x="238785" y="364121"/>
                </a:lnTo>
                <a:lnTo>
                  <a:pt x="238785" y="67602"/>
                </a:lnTo>
                <a:lnTo>
                  <a:pt x="218655" y="71996"/>
                </a:lnTo>
                <a:lnTo>
                  <a:pt x="179590" y="81292"/>
                </a:lnTo>
                <a:lnTo>
                  <a:pt x="155384" y="71996"/>
                </a:lnTo>
                <a:lnTo>
                  <a:pt x="148386" y="69291"/>
                </a:lnTo>
                <a:lnTo>
                  <a:pt x="148386" y="353695"/>
                </a:lnTo>
                <a:lnTo>
                  <a:pt x="148069" y="367830"/>
                </a:lnTo>
                <a:lnTo>
                  <a:pt x="147561" y="383070"/>
                </a:lnTo>
                <a:lnTo>
                  <a:pt x="147142" y="401078"/>
                </a:lnTo>
                <a:lnTo>
                  <a:pt x="140881" y="399364"/>
                </a:lnTo>
                <a:lnTo>
                  <a:pt x="132930" y="394474"/>
                </a:lnTo>
                <a:lnTo>
                  <a:pt x="124548" y="388543"/>
                </a:lnTo>
                <a:lnTo>
                  <a:pt x="117017" y="383692"/>
                </a:lnTo>
                <a:lnTo>
                  <a:pt x="117017" y="367474"/>
                </a:lnTo>
                <a:lnTo>
                  <a:pt x="117017" y="318808"/>
                </a:lnTo>
                <a:lnTo>
                  <a:pt x="124777" y="322630"/>
                </a:lnTo>
                <a:lnTo>
                  <a:pt x="132410" y="326593"/>
                </a:lnTo>
                <a:lnTo>
                  <a:pt x="140169" y="330415"/>
                </a:lnTo>
                <a:lnTo>
                  <a:pt x="148297" y="333870"/>
                </a:lnTo>
                <a:lnTo>
                  <a:pt x="148386" y="353695"/>
                </a:lnTo>
                <a:lnTo>
                  <a:pt x="148386" y="69291"/>
                </a:lnTo>
                <a:lnTo>
                  <a:pt x="148297" y="97523"/>
                </a:lnTo>
                <a:lnTo>
                  <a:pt x="148297" y="149656"/>
                </a:lnTo>
                <a:lnTo>
                  <a:pt x="148297" y="177457"/>
                </a:lnTo>
                <a:lnTo>
                  <a:pt x="148297" y="229603"/>
                </a:lnTo>
                <a:lnTo>
                  <a:pt x="148297" y="257403"/>
                </a:lnTo>
                <a:lnTo>
                  <a:pt x="148297" y="309537"/>
                </a:lnTo>
                <a:lnTo>
                  <a:pt x="140525" y="305727"/>
                </a:lnTo>
                <a:lnTo>
                  <a:pt x="132892" y="301777"/>
                </a:lnTo>
                <a:lnTo>
                  <a:pt x="125145" y="297942"/>
                </a:lnTo>
                <a:lnTo>
                  <a:pt x="117017" y="294487"/>
                </a:lnTo>
                <a:lnTo>
                  <a:pt x="117017" y="292163"/>
                </a:lnTo>
                <a:lnTo>
                  <a:pt x="117017" y="281736"/>
                </a:lnTo>
                <a:lnTo>
                  <a:pt x="117017" y="244665"/>
                </a:lnTo>
                <a:lnTo>
                  <a:pt x="125145" y="247548"/>
                </a:lnTo>
                <a:lnTo>
                  <a:pt x="140246" y="254444"/>
                </a:lnTo>
                <a:lnTo>
                  <a:pt x="148297" y="257403"/>
                </a:lnTo>
                <a:lnTo>
                  <a:pt x="148297" y="229603"/>
                </a:lnTo>
                <a:lnTo>
                  <a:pt x="140525" y="225793"/>
                </a:lnTo>
                <a:lnTo>
                  <a:pt x="132892" y="221830"/>
                </a:lnTo>
                <a:lnTo>
                  <a:pt x="125145" y="217995"/>
                </a:lnTo>
                <a:lnTo>
                  <a:pt x="122453" y="216852"/>
                </a:lnTo>
                <a:lnTo>
                  <a:pt x="117017" y="214541"/>
                </a:lnTo>
                <a:lnTo>
                  <a:pt x="117017" y="205270"/>
                </a:lnTo>
                <a:lnTo>
                  <a:pt x="117017" y="164719"/>
                </a:lnTo>
                <a:lnTo>
                  <a:pt x="125145" y="167601"/>
                </a:lnTo>
                <a:lnTo>
                  <a:pt x="140246" y="174498"/>
                </a:lnTo>
                <a:lnTo>
                  <a:pt x="148297" y="177457"/>
                </a:lnTo>
                <a:lnTo>
                  <a:pt x="148297" y="149656"/>
                </a:lnTo>
                <a:lnTo>
                  <a:pt x="140525" y="145846"/>
                </a:lnTo>
                <a:lnTo>
                  <a:pt x="132892" y="141884"/>
                </a:lnTo>
                <a:lnTo>
                  <a:pt x="129870" y="140385"/>
                </a:lnTo>
                <a:lnTo>
                  <a:pt x="125145" y="138049"/>
                </a:lnTo>
                <a:lnTo>
                  <a:pt x="117017" y="134594"/>
                </a:lnTo>
                <a:lnTo>
                  <a:pt x="117017" y="128803"/>
                </a:lnTo>
                <a:lnTo>
                  <a:pt x="117017" y="84772"/>
                </a:lnTo>
                <a:lnTo>
                  <a:pt x="125056" y="87744"/>
                </a:lnTo>
                <a:lnTo>
                  <a:pt x="140169" y="94640"/>
                </a:lnTo>
                <a:lnTo>
                  <a:pt x="148297" y="97523"/>
                </a:lnTo>
                <a:lnTo>
                  <a:pt x="148297" y="69253"/>
                </a:lnTo>
                <a:lnTo>
                  <a:pt x="134543" y="63919"/>
                </a:lnTo>
                <a:lnTo>
                  <a:pt x="96164" y="49060"/>
                </a:lnTo>
                <a:lnTo>
                  <a:pt x="96164" y="77825"/>
                </a:lnTo>
                <a:lnTo>
                  <a:pt x="96164" y="128803"/>
                </a:lnTo>
                <a:lnTo>
                  <a:pt x="96164" y="367474"/>
                </a:lnTo>
                <a:lnTo>
                  <a:pt x="87998" y="363474"/>
                </a:lnTo>
                <a:lnTo>
                  <a:pt x="80416" y="358889"/>
                </a:lnTo>
                <a:lnTo>
                  <a:pt x="72885" y="354253"/>
                </a:lnTo>
                <a:lnTo>
                  <a:pt x="64884" y="350100"/>
                </a:lnTo>
                <a:lnTo>
                  <a:pt x="64884" y="292163"/>
                </a:lnTo>
                <a:lnTo>
                  <a:pt x="80238" y="299389"/>
                </a:lnTo>
                <a:lnTo>
                  <a:pt x="88074" y="302856"/>
                </a:lnTo>
                <a:lnTo>
                  <a:pt x="96164" y="306070"/>
                </a:lnTo>
                <a:lnTo>
                  <a:pt x="96164" y="281736"/>
                </a:lnTo>
                <a:lnTo>
                  <a:pt x="88214" y="278104"/>
                </a:lnTo>
                <a:lnTo>
                  <a:pt x="80695" y="274040"/>
                </a:lnTo>
                <a:lnTo>
                  <a:pt x="73075" y="270065"/>
                </a:lnTo>
                <a:lnTo>
                  <a:pt x="64884" y="266674"/>
                </a:lnTo>
                <a:lnTo>
                  <a:pt x="64884" y="216852"/>
                </a:lnTo>
                <a:lnTo>
                  <a:pt x="72999" y="219748"/>
                </a:lnTo>
                <a:lnTo>
                  <a:pt x="87998" y="226758"/>
                </a:lnTo>
                <a:lnTo>
                  <a:pt x="96164" y="229603"/>
                </a:lnTo>
                <a:lnTo>
                  <a:pt x="96164" y="205270"/>
                </a:lnTo>
                <a:lnTo>
                  <a:pt x="88023" y="201815"/>
                </a:lnTo>
                <a:lnTo>
                  <a:pt x="80276" y="197993"/>
                </a:lnTo>
                <a:lnTo>
                  <a:pt x="72644" y="194030"/>
                </a:lnTo>
                <a:lnTo>
                  <a:pt x="64884" y="190207"/>
                </a:lnTo>
                <a:lnTo>
                  <a:pt x="64884" y="140385"/>
                </a:lnTo>
                <a:lnTo>
                  <a:pt x="72948" y="143611"/>
                </a:lnTo>
                <a:lnTo>
                  <a:pt x="80784" y="147066"/>
                </a:lnTo>
                <a:lnTo>
                  <a:pt x="96164" y="154292"/>
                </a:lnTo>
                <a:lnTo>
                  <a:pt x="96164" y="128803"/>
                </a:lnTo>
                <a:lnTo>
                  <a:pt x="88023" y="125349"/>
                </a:lnTo>
                <a:lnTo>
                  <a:pt x="80276" y="121526"/>
                </a:lnTo>
                <a:lnTo>
                  <a:pt x="72644" y="117563"/>
                </a:lnTo>
                <a:lnTo>
                  <a:pt x="64884" y="113741"/>
                </a:lnTo>
                <a:lnTo>
                  <a:pt x="64884" y="63919"/>
                </a:lnTo>
                <a:lnTo>
                  <a:pt x="72758" y="67335"/>
                </a:lnTo>
                <a:lnTo>
                  <a:pt x="88315" y="74383"/>
                </a:lnTo>
                <a:lnTo>
                  <a:pt x="96164" y="77825"/>
                </a:lnTo>
                <a:lnTo>
                  <a:pt x="96164" y="49060"/>
                </a:lnTo>
                <a:lnTo>
                  <a:pt x="56769" y="33794"/>
                </a:lnTo>
                <a:lnTo>
                  <a:pt x="170205" y="18313"/>
                </a:lnTo>
                <a:lnTo>
                  <a:pt x="207391" y="14097"/>
                </a:lnTo>
                <a:lnTo>
                  <a:pt x="209804" y="13868"/>
                </a:lnTo>
                <a:lnTo>
                  <a:pt x="213080" y="13931"/>
                </a:lnTo>
                <a:lnTo>
                  <a:pt x="215506" y="14097"/>
                </a:lnTo>
                <a:lnTo>
                  <a:pt x="230771" y="16294"/>
                </a:lnTo>
                <a:lnTo>
                  <a:pt x="246329" y="20180"/>
                </a:lnTo>
                <a:lnTo>
                  <a:pt x="276910" y="29159"/>
                </a:lnTo>
                <a:lnTo>
                  <a:pt x="337159" y="45377"/>
                </a:lnTo>
                <a:lnTo>
                  <a:pt x="337159" y="34467"/>
                </a:lnTo>
                <a:lnTo>
                  <a:pt x="312775" y="26720"/>
                </a:lnTo>
                <a:lnTo>
                  <a:pt x="272859" y="15113"/>
                </a:lnTo>
                <a:lnTo>
                  <a:pt x="268820" y="13868"/>
                </a:lnTo>
                <a:lnTo>
                  <a:pt x="252387" y="8839"/>
                </a:lnTo>
                <a:lnTo>
                  <a:pt x="232016" y="3467"/>
                </a:lnTo>
                <a:lnTo>
                  <a:pt x="212026" y="190"/>
                </a:lnTo>
                <a:lnTo>
                  <a:pt x="209956" y="0"/>
                </a:lnTo>
                <a:lnTo>
                  <a:pt x="209334" y="1104"/>
                </a:lnTo>
                <a:lnTo>
                  <a:pt x="164249" y="6870"/>
                </a:lnTo>
                <a:lnTo>
                  <a:pt x="30124" y="25679"/>
                </a:lnTo>
                <a:lnTo>
                  <a:pt x="30124" y="90563"/>
                </a:lnTo>
                <a:lnTo>
                  <a:pt x="22720" y="93306"/>
                </a:lnTo>
                <a:lnTo>
                  <a:pt x="15430" y="96151"/>
                </a:lnTo>
                <a:lnTo>
                  <a:pt x="8242" y="99098"/>
                </a:lnTo>
                <a:lnTo>
                  <a:pt x="1155" y="102146"/>
                </a:lnTo>
                <a:lnTo>
                  <a:pt x="1155" y="118376"/>
                </a:lnTo>
                <a:lnTo>
                  <a:pt x="8280" y="122262"/>
                </a:lnTo>
                <a:lnTo>
                  <a:pt x="15836" y="125704"/>
                </a:lnTo>
                <a:lnTo>
                  <a:pt x="23291" y="129260"/>
                </a:lnTo>
                <a:lnTo>
                  <a:pt x="30124" y="133438"/>
                </a:lnTo>
                <a:lnTo>
                  <a:pt x="30124" y="155448"/>
                </a:lnTo>
                <a:lnTo>
                  <a:pt x="22402" y="158737"/>
                </a:lnTo>
                <a:lnTo>
                  <a:pt x="15163" y="162521"/>
                </a:lnTo>
                <a:lnTo>
                  <a:pt x="1155" y="170510"/>
                </a:lnTo>
                <a:lnTo>
                  <a:pt x="1155" y="192519"/>
                </a:lnTo>
                <a:lnTo>
                  <a:pt x="8788" y="196557"/>
                </a:lnTo>
                <a:lnTo>
                  <a:pt x="17881" y="199402"/>
                </a:lnTo>
                <a:lnTo>
                  <a:pt x="25844" y="202882"/>
                </a:lnTo>
                <a:lnTo>
                  <a:pt x="30124" y="208749"/>
                </a:lnTo>
                <a:lnTo>
                  <a:pt x="28105" y="217233"/>
                </a:lnTo>
                <a:lnTo>
                  <a:pt x="20154" y="222529"/>
                </a:lnTo>
                <a:lnTo>
                  <a:pt x="9893" y="226758"/>
                </a:lnTo>
                <a:lnTo>
                  <a:pt x="1155" y="231914"/>
                </a:lnTo>
                <a:lnTo>
                  <a:pt x="1155" y="253936"/>
                </a:lnTo>
                <a:lnTo>
                  <a:pt x="8648" y="257733"/>
                </a:lnTo>
                <a:lnTo>
                  <a:pt x="16243" y="261442"/>
                </a:lnTo>
                <a:lnTo>
                  <a:pt x="23533" y="265455"/>
                </a:lnTo>
                <a:lnTo>
                  <a:pt x="30124" y="270154"/>
                </a:lnTo>
                <a:lnTo>
                  <a:pt x="30124" y="292163"/>
                </a:lnTo>
                <a:lnTo>
                  <a:pt x="7594" y="300926"/>
                </a:lnTo>
                <a:lnTo>
                  <a:pt x="0" y="303745"/>
                </a:lnTo>
                <a:lnTo>
                  <a:pt x="0" y="325767"/>
                </a:lnTo>
                <a:lnTo>
                  <a:pt x="8013" y="329628"/>
                </a:lnTo>
                <a:lnTo>
                  <a:pt x="15811" y="333705"/>
                </a:lnTo>
                <a:lnTo>
                  <a:pt x="23228" y="338162"/>
                </a:lnTo>
                <a:lnTo>
                  <a:pt x="30124" y="343141"/>
                </a:lnTo>
                <a:lnTo>
                  <a:pt x="30124" y="377901"/>
                </a:lnTo>
                <a:lnTo>
                  <a:pt x="68440" y="405917"/>
                </a:lnTo>
                <a:lnTo>
                  <a:pt x="107162" y="433527"/>
                </a:lnTo>
                <a:lnTo>
                  <a:pt x="185381" y="487972"/>
                </a:lnTo>
                <a:lnTo>
                  <a:pt x="276961" y="446328"/>
                </a:lnTo>
                <a:lnTo>
                  <a:pt x="348297" y="414972"/>
                </a:lnTo>
                <a:lnTo>
                  <a:pt x="369595" y="405714"/>
                </a:lnTo>
                <a:lnTo>
                  <a:pt x="369709" y="390652"/>
                </a:lnTo>
                <a:lnTo>
                  <a:pt x="369900" y="367474"/>
                </a:lnTo>
                <a:lnTo>
                  <a:pt x="370027" y="330415"/>
                </a:lnTo>
                <a:close/>
              </a:path>
              <a:path w="370205" h="519429">
                <a:moveTo>
                  <a:pt x="370078" y="415086"/>
                </a:moveTo>
                <a:lnTo>
                  <a:pt x="323227" y="434949"/>
                </a:lnTo>
                <a:lnTo>
                  <a:pt x="276694" y="455129"/>
                </a:lnTo>
                <a:lnTo>
                  <a:pt x="184213" y="496087"/>
                </a:lnTo>
                <a:lnTo>
                  <a:pt x="155181" y="475030"/>
                </a:lnTo>
                <a:lnTo>
                  <a:pt x="63715" y="410349"/>
                </a:lnTo>
                <a:lnTo>
                  <a:pt x="47256" y="399300"/>
                </a:lnTo>
                <a:lnTo>
                  <a:pt x="37795" y="392506"/>
                </a:lnTo>
                <a:lnTo>
                  <a:pt x="29908" y="385800"/>
                </a:lnTo>
                <a:lnTo>
                  <a:pt x="29908" y="405930"/>
                </a:lnTo>
                <a:lnTo>
                  <a:pt x="67157" y="434555"/>
                </a:lnTo>
                <a:lnTo>
                  <a:pt x="104775" y="463143"/>
                </a:lnTo>
                <a:lnTo>
                  <a:pt x="142646" y="491451"/>
                </a:lnTo>
                <a:lnTo>
                  <a:pt x="180733" y="519264"/>
                </a:lnTo>
                <a:lnTo>
                  <a:pt x="221272" y="499745"/>
                </a:lnTo>
                <a:lnTo>
                  <a:pt x="364083" y="433158"/>
                </a:lnTo>
                <a:lnTo>
                  <a:pt x="370078" y="429971"/>
                </a:lnTo>
                <a:lnTo>
                  <a:pt x="370078" y="415086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4" r="3686" b="19507"/>
          <a:stretch/>
        </p:blipFill>
        <p:spPr>
          <a:xfrm>
            <a:off x="0" y="0"/>
            <a:ext cx="1572734" cy="116980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6050" y="3629025"/>
            <a:ext cx="429260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0" indent="-285750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500" spc="-55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Несущи</a:t>
            </a:r>
            <a:r>
              <a:rPr sz="1500" spc="-15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е</a:t>
            </a:r>
            <a:r>
              <a:rPr sz="1500" spc="-9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конструкци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500" spc="-9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металлическог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</a:t>
            </a:r>
            <a:r>
              <a:rPr sz="1500" spc="-9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каркаса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38150" indent="-285750">
              <a:buFont typeface="Wingdings" panose="05000000000000000000" pitchFamily="2" charset="2"/>
              <a:buChar char="§"/>
            </a:pPr>
            <a:r>
              <a:rPr sz="1500" spc="-55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Лестницы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38150" indent="-285750">
              <a:buFont typeface="Wingdings" panose="05000000000000000000" pitchFamily="2" charset="2"/>
              <a:buChar char="§"/>
            </a:pPr>
            <a:r>
              <a:rPr sz="1500" spc="-55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Закладны</a:t>
            </a:r>
            <a:r>
              <a:rPr sz="1500" spc="-15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е</a:t>
            </a:r>
            <a:r>
              <a:rPr sz="1500" spc="-9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детали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38150" indent="-285750">
              <a:buFont typeface="Wingdings" panose="05000000000000000000" pitchFamily="2" charset="2"/>
              <a:buChar char="§"/>
            </a:pPr>
            <a:r>
              <a:rPr lang="ru-RU" sz="1500" spc="-5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</a:t>
            </a:r>
            <a:r>
              <a:rPr sz="1500" spc="-55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аркасы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38150" indent="-285750">
              <a:buFont typeface="Wingdings" panose="05000000000000000000" pitchFamily="2" charset="2"/>
              <a:buChar char="§"/>
            </a:pPr>
            <a:r>
              <a:rPr sz="1500" spc="-55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Леса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38150" indent="-285750">
              <a:buFont typeface="Wingdings" panose="05000000000000000000" pitchFamily="2" charset="2"/>
              <a:buChar char="§"/>
            </a:pPr>
            <a:r>
              <a:rPr sz="1500" spc="-55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Ограждения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38150" indent="-285750">
              <a:buFont typeface="Wingdings" panose="05000000000000000000" pitchFamily="2" charset="2"/>
              <a:buChar char="§"/>
            </a:pPr>
            <a:r>
              <a:rPr sz="1500" spc="-55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Опалубк</a:t>
            </a:r>
            <a:r>
              <a:rPr sz="1500" spc="-15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а</a:t>
            </a:r>
            <a:r>
              <a:rPr sz="1500" spc="-9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разборная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38150" indent="-285750">
              <a:buFont typeface="Wingdings" panose="05000000000000000000" pitchFamily="2" charset="2"/>
              <a:buChar char="§"/>
            </a:pPr>
            <a:r>
              <a:rPr sz="1500" spc="-55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Временны</a:t>
            </a:r>
            <a:r>
              <a:rPr sz="1500" spc="-15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е</a:t>
            </a:r>
            <a:r>
              <a:rPr sz="1500" spc="-9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стойки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38150" indent="-285750">
              <a:buFont typeface="Wingdings" panose="05000000000000000000" pitchFamily="2" charset="2"/>
              <a:buChar char="§"/>
            </a:pPr>
            <a:r>
              <a:rPr sz="1500" spc="-55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Строительны</a:t>
            </a:r>
            <a:r>
              <a:rPr sz="1500" spc="-15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е</a:t>
            </a:r>
            <a:r>
              <a:rPr sz="1500" spc="-9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шпунты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38150" indent="-285750">
              <a:buFont typeface="Wingdings" panose="05000000000000000000" pitchFamily="2" charset="2"/>
              <a:buChar char="§"/>
            </a:pPr>
            <a:r>
              <a:rPr sz="1500" spc="-5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Системы</a:t>
            </a:r>
            <a:r>
              <a:rPr sz="1500" spc="-9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консольных</a:t>
            </a:r>
            <a:r>
              <a:rPr sz="1500" spc="-9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этажей</a:t>
            </a:r>
            <a:r>
              <a:rPr sz="1500" spc="-9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4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жилых</a:t>
            </a:r>
            <a:r>
              <a:rPr sz="1500" spc="-9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помещений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FE1F971-A8C6-823A-A558-7E1FCBEB3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80100" y="0"/>
            <a:ext cx="4813300" cy="7562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5"/>
          <p:cNvSpPr/>
          <p:nvPr/>
        </p:nvSpPr>
        <p:spPr>
          <a:xfrm>
            <a:off x="9308475" y="2672615"/>
            <a:ext cx="697980" cy="762000"/>
          </a:xfrm>
          <a:custGeom>
            <a:avLst/>
            <a:gdLst/>
            <a:ahLst/>
            <a:cxnLst/>
            <a:rect l="l" t="t" r="r" b="b"/>
            <a:pathLst>
              <a:path w="603885" h="607695">
                <a:moveTo>
                  <a:pt x="506996" y="57467"/>
                </a:moveTo>
                <a:lnTo>
                  <a:pt x="501230" y="51676"/>
                </a:lnTo>
                <a:lnTo>
                  <a:pt x="494144" y="51676"/>
                </a:lnTo>
                <a:lnTo>
                  <a:pt x="489775" y="50507"/>
                </a:lnTo>
                <a:lnTo>
                  <a:pt x="485698" y="46964"/>
                </a:lnTo>
                <a:lnTo>
                  <a:pt x="481418" y="40957"/>
                </a:lnTo>
                <a:lnTo>
                  <a:pt x="470039" y="21590"/>
                </a:lnTo>
                <a:lnTo>
                  <a:pt x="461784" y="11087"/>
                </a:lnTo>
                <a:lnTo>
                  <a:pt x="450824" y="3149"/>
                </a:lnTo>
                <a:lnTo>
                  <a:pt x="436372" y="0"/>
                </a:lnTo>
                <a:lnTo>
                  <a:pt x="421932" y="3149"/>
                </a:lnTo>
                <a:lnTo>
                  <a:pt x="410972" y="11087"/>
                </a:lnTo>
                <a:lnTo>
                  <a:pt x="402691" y="21590"/>
                </a:lnTo>
                <a:lnTo>
                  <a:pt x="391325" y="40970"/>
                </a:lnTo>
                <a:lnTo>
                  <a:pt x="387045" y="46977"/>
                </a:lnTo>
                <a:lnTo>
                  <a:pt x="382968" y="50520"/>
                </a:lnTo>
                <a:lnTo>
                  <a:pt x="378574" y="51689"/>
                </a:lnTo>
                <a:lnTo>
                  <a:pt x="374218" y="50520"/>
                </a:lnTo>
                <a:lnTo>
                  <a:pt x="370141" y="46964"/>
                </a:lnTo>
                <a:lnTo>
                  <a:pt x="365874" y="40957"/>
                </a:lnTo>
                <a:lnTo>
                  <a:pt x="354495" y="21590"/>
                </a:lnTo>
                <a:lnTo>
                  <a:pt x="346214" y="11087"/>
                </a:lnTo>
                <a:lnTo>
                  <a:pt x="335267" y="3149"/>
                </a:lnTo>
                <a:lnTo>
                  <a:pt x="320827" y="0"/>
                </a:lnTo>
                <a:lnTo>
                  <a:pt x="306387" y="3149"/>
                </a:lnTo>
                <a:lnTo>
                  <a:pt x="295440" y="11087"/>
                </a:lnTo>
                <a:lnTo>
                  <a:pt x="287172" y="21590"/>
                </a:lnTo>
                <a:lnTo>
                  <a:pt x="275805" y="40957"/>
                </a:lnTo>
                <a:lnTo>
                  <a:pt x="271538" y="46964"/>
                </a:lnTo>
                <a:lnTo>
                  <a:pt x="267462" y="50507"/>
                </a:lnTo>
                <a:lnTo>
                  <a:pt x="263093" y="51676"/>
                </a:lnTo>
                <a:lnTo>
                  <a:pt x="258737" y="50507"/>
                </a:lnTo>
                <a:lnTo>
                  <a:pt x="254673" y="46964"/>
                </a:lnTo>
                <a:lnTo>
                  <a:pt x="250393" y="40957"/>
                </a:lnTo>
                <a:lnTo>
                  <a:pt x="239039" y="21590"/>
                </a:lnTo>
                <a:lnTo>
                  <a:pt x="230771" y="11087"/>
                </a:lnTo>
                <a:lnTo>
                  <a:pt x="219824" y="3149"/>
                </a:lnTo>
                <a:lnTo>
                  <a:pt x="205384" y="0"/>
                </a:lnTo>
                <a:lnTo>
                  <a:pt x="198285" y="0"/>
                </a:lnTo>
                <a:lnTo>
                  <a:pt x="192544" y="5791"/>
                </a:lnTo>
                <a:lnTo>
                  <a:pt x="192544" y="20053"/>
                </a:lnTo>
                <a:lnTo>
                  <a:pt x="198310" y="25831"/>
                </a:lnTo>
                <a:lnTo>
                  <a:pt x="205384" y="25831"/>
                </a:lnTo>
                <a:lnTo>
                  <a:pt x="209753" y="27000"/>
                </a:lnTo>
                <a:lnTo>
                  <a:pt x="213817" y="30556"/>
                </a:lnTo>
                <a:lnTo>
                  <a:pt x="218084" y="36563"/>
                </a:lnTo>
                <a:lnTo>
                  <a:pt x="229450" y="55930"/>
                </a:lnTo>
                <a:lnTo>
                  <a:pt x="237705" y="66433"/>
                </a:lnTo>
                <a:lnTo>
                  <a:pt x="248653" y="74371"/>
                </a:lnTo>
                <a:lnTo>
                  <a:pt x="263093" y="77508"/>
                </a:lnTo>
                <a:lnTo>
                  <a:pt x="277533" y="74371"/>
                </a:lnTo>
                <a:lnTo>
                  <a:pt x="288480" y="66433"/>
                </a:lnTo>
                <a:lnTo>
                  <a:pt x="296748" y="55930"/>
                </a:lnTo>
                <a:lnTo>
                  <a:pt x="308114" y="36563"/>
                </a:lnTo>
                <a:lnTo>
                  <a:pt x="312381" y="30556"/>
                </a:lnTo>
                <a:lnTo>
                  <a:pt x="316458" y="27000"/>
                </a:lnTo>
                <a:lnTo>
                  <a:pt x="320814" y="25831"/>
                </a:lnTo>
                <a:lnTo>
                  <a:pt x="325183" y="27000"/>
                </a:lnTo>
                <a:lnTo>
                  <a:pt x="329247" y="30556"/>
                </a:lnTo>
                <a:lnTo>
                  <a:pt x="333527" y="36563"/>
                </a:lnTo>
                <a:lnTo>
                  <a:pt x="344893" y="55930"/>
                </a:lnTo>
                <a:lnTo>
                  <a:pt x="353174" y="66433"/>
                </a:lnTo>
                <a:lnTo>
                  <a:pt x="364121" y="74371"/>
                </a:lnTo>
                <a:lnTo>
                  <a:pt x="378548" y="77508"/>
                </a:lnTo>
                <a:lnTo>
                  <a:pt x="393014" y="74371"/>
                </a:lnTo>
                <a:lnTo>
                  <a:pt x="403961" y="66433"/>
                </a:lnTo>
                <a:lnTo>
                  <a:pt x="412229" y="55930"/>
                </a:lnTo>
                <a:lnTo>
                  <a:pt x="423621" y="36563"/>
                </a:lnTo>
                <a:lnTo>
                  <a:pt x="427901" y="30556"/>
                </a:lnTo>
                <a:lnTo>
                  <a:pt x="431977" y="27000"/>
                </a:lnTo>
                <a:lnTo>
                  <a:pt x="436346" y="25831"/>
                </a:lnTo>
                <a:lnTo>
                  <a:pt x="440753" y="27000"/>
                </a:lnTo>
                <a:lnTo>
                  <a:pt x="444830" y="30556"/>
                </a:lnTo>
                <a:lnTo>
                  <a:pt x="449097" y="36563"/>
                </a:lnTo>
                <a:lnTo>
                  <a:pt x="460463" y="55930"/>
                </a:lnTo>
                <a:lnTo>
                  <a:pt x="468744" y="66433"/>
                </a:lnTo>
                <a:lnTo>
                  <a:pt x="479704" y="74371"/>
                </a:lnTo>
                <a:lnTo>
                  <a:pt x="494144" y="77508"/>
                </a:lnTo>
                <a:lnTo>
                  <a:pt x="501230" y="77508"/>
                </a:lnTo>
                <a:lnTo>
                  <a:pt x="506996" y="71742"/>
                </a:lnTo>
                <a:lnTo>
                  <a:pt x="506996" y="57467"/>
                </a:lnTo>
                <a:close/>
              </a:path>
              <a:path w="603885" h="607695">
                <a:moveTo>
                  <a:pt x="603707" y="596379"/>
                </a:moveTo>
                <a:lnTo>
                  <a:pt x="603199" y="592683"/>
                </a:lnTo>
                <a:lnTo>
                  <a:pt x="587019" y="470395"/>
                </a:lnTo>
                <a:lnTo>
                  <a:pt x="580174" y="418693"/>
                </a:lnTo>
                <a:lnTo>
                  <a:pt x="577634" y="399529"/>
                </a:lnTo>
                <a:lnTo>
                  <a:pt x="538175" y="101282"/>
                </a:lnTo>
                <a:lnTo>
                  <a:pt x="532726" y="96481"/>
                </a:lnTo>
                <a:lnTo>
                  <a:pt x="455701" y="96481"/>
                </a:lnTo>
                <a:lnTo>
                  <a:pt x="450240" y="101282"/>
                </a:lnTo>
                <a:lnTo>
                  <a:pt x="410781" y="399529"/>
                </a:lnTo>
                <a:lnTo>
                  <a:pt x="410781" y="344131"/>
                </a:lnTo>
                <a:lnTo>
                  <a:pt x="410768" y="256298"/>
                </a:lnTo>
                <a:lnTo>
                  <a:pt x="407847" y="251752"/>
                </a:lnTo>
                <a:lnTo>
                  <a:pt x="398741" y="247523"/>
                </a:lnTo>
                <a:lnTo>
                  <a:pt x="393369" y="248285"/>
                </a:lnTo>
                <a:lnTo>
                  <a:pt x="385089" y="255447"/>
                </a:lnTo>
                <a:lnTo>
                  <a:pt x="385089" y="467512"/>
                </a:lnTo>
                <a:lnTo>
                  <a:pt x="382206" y="470395"/>
                </a:lnTo>
                <a:lnTo>
                  <a:pt x="285254" y="470395"/>
                </a:lnTo>
                <a:lnTo>
                  <a:pt x="282409" y="467512"/>
                </a:lnTo>
                <a:lnTo>
                  <a:pt x="282397" y="421589"/>
                </a:lnTo>
                <a:lnTo>
                  <a:pt x="285280" y="418693"/>
                </a:lnTo>
                <a:lnTo>
                  <a:pt x="382206" y="418693"/>
                </a:lnTo>
                <a:lnTo>
                  <a:pt x="385076" y="421589"/>
                </a:lnTo>
                <a:lnTo>
                  <a:pt x="385089" y="467512"/>
                </a:lnTo>
                <a:lnTo>
                  <a:pt x="385089" y="255447"/>
                </a:lnTo>
                <a:lnTo>
                  <a:pt x="282397" y="344131"/>
                </a:lnTo>
                <a:lnTo>
                  <a:pt x="282397" y="256298"/>
                </a:lnTo>
                <a:lnTo>
                  <a:pt x="279476" y="251752"/>
                </a:lnTo>
                <a:lnTo>
                  <a:pt x="274929" y="249618"/>
                </a:lnTo>
                <a:lnTo>
                  <a:pt x="270370" y="247523"/>
                </a:lnTo>
                <a:lnTo>
                  <a:pt x="264985" y="248285"/>
                </a:lnTo>
                <a:lnTo>
                  <a:pt x="256717" y="255435"/>
                </a:lnTo>
                <a:lnTo>
                  <a:pt x="256717" y="467512"/>
                </a:lnTo>
                <a:lnTo>
                  <a:pt x="253847" y="470395"/>
                </a:lnTo>
                <a:lnTo>
                  <a:pt x="156895" y="470395"/>
                </a:lnTo>
                <a:lnTo>
                  <a:pt x="154038" y="467512"/>
                </a:lnTo>
                <a:lnTo>
                  <a:pt x="154025" y="421589"/>
                </a:lnTo>
                <a:lnTo>
                  <a:pt x="156895" y="418693"/>
                </a:lnTo>
                <a:lnTo>
                  <a:pt x="253847" y="418693"/>
                </a:lnTo>
                <a:lnTo>
                  <a:pt x="256705" y="421589"/>
                </a:lnTo>
                <a:lnTo>
                  <a:pt x="256717" y="467512"/>
                </a:lnTo>
                <a:lnTo>
                  <a:pt x="256717" y="255435"/>
                </a:lnTo>
                <a:lnTo>
                  <a:pt x="154038" y="344119"/>
                </a:lnTo>
                <a:lnTo>
                  <a:pt x="154038" y="256298"/>
                </a:lnTo>
                <a:lnTo>
                  <a:pt x="151104" y="251726"/>
                </a:lnTo>
                <a:lnTo>
                  <a:pt x="142024" y="247510"/>
                </a:lnTo>
                <a:lnTo>
                  <a:pt x="136639" y="248259"/>
                </a:lnTo>
                <a:lnTo>
                  <a:pt x="128371" y="255409"/>
                </a:lnTo>
                <a:lnTo>
                  <a:pt x="128371" y="421589"/>
                </a:lnTo>
                <a:lnTo>
                  <a:pt x="128371" y="467512"/>
                </a:lnTo>
                <a:lnTo>
                  <a:pt x="125501" y="470395"/>
                </a:lnTo>
                <a:lnTo>
                  <a:pt x="28562" y="470395"/>
                </a:lnTo>
                <a:lnTo>
                  <a:pt x="25704" y="467512"/>
                </a:lnTo>
                <a:lnTo>
                  <a:pt x="25692" y="421589"/>
                </a:lnTo>
                <a:lnTo>
                  <a:pt x="28575" y="418693"/>
                </a:lnTo>
                <a:lnTo>
                  <a:pt x="125514" y="418693"/>
                </a:lnTo>
                <a:lnTo>
                  <a:pt x="128371" y="421589"/>
                </a:lnTo>
                <a:lnTo>
                  <a:pt x="128371" y="255409"/>
                </a:lnTo>
                <a:lnTo>
                  <a:pt x="4470" y="362419"/>
                </a:lnTo>
                <a:lnTo>
                  <a:pt x="1651" y="364909"/>
                </a:lnTo>
                <a:lnTo>
                  <a:pt x="0" y="368490"/>
                </a:lnTo>
                <a:lnTo>
                  <a:pt x="0" y="601497"/>
                </a:lnTo>
                <a:lnTo>
                  <a:pt x="5753" y="607301"/>
                </a:lnTo>
                <a:lnTo>
                  <a:pt x="594131" y="607301"/>
                </a:lnTo>
                <a:lnTo>
                  <a:pt x="597687" y="605688"/>
                </a:lnTo>
                <a:lnTo>
                  <a:pt x="602589" y="600087"/>
                </a:lnTo>
                <a:lnTo>
                  <a:pt x="603707" y="596379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35176" y="1506306"/>
            <a:ext cx="2971279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0" spc="-4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Промышленное  </a:t>
            </a:r>
            <a:r>
              <a:rPr sz="2800" b="0" spc="-8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строительство</a:t>
            </a:r>
            <a:endParaRPr sz="2800" b="0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887" y="0"/>
            <a:ext cx="1735513" cy="173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ject 3"/>
          <p:cNvSpPr txBox="1"/>
          <p:nvPr/>
        </p:nvSpPr>
        <p:spPr>
          <a:xfrm>
            <a:off x="6878751" y="3726326"/>
            <a:ext cx="3349396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500" spc="337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5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Эстакады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381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300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Колонны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381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284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Балки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381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22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30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Опоры трубопроводов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381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284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Фермы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381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277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Сваи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381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30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37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Каркасы</a:t>
            </a:r>
            <a:r>
              <a:rPr sz="1500" spc="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зданий</a:t>
            </a:r>
            <a:r>
              <a:rPr sz="15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5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сооружений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381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277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Леса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381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7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22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Рамные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опоры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381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30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37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Консольные</a:t>
            </a:r>
            <a:r>
              <a:rPr sz="1500" spc="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краны</a:t>
            </a:r>
            <a:r>
              <a:rPr sz="15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5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лебедки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-18166" y="3781425"/>
            <a:ext cx="4730750" cy="3029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400" spc="480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4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Опоры</a:t>
            </a:r>
            <a:r>
              <a:rPr sz="1400" spc="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для</a:t>
            </a:r>
            <a:r>
              <a:rPr sz="1400" spc="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дорожных</a:t>
            </a:r>
            <a:r>
              <a:rPr sz="1400" spc="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знаков</a:t>
            </a:r>
            <a:endParaRPr sz="14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635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400" spc="487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Дорожные</a:t>
            </a:r>
            <a:r>
              <a:rPr sz="14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информационные</a:t>
            </a:r>
            <a:r>
              <a:rPr sz="14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щиты</a:t>
            </a:r>
            <a:r>
              <a:rPr sz="14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4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указатели</a:t>
            </a:r>
            <a:endParaRPr sz="14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635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400" spc="480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4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Барьерные ограждения</a:t>
            </a:r>
            <a:endParaRPr sz="14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635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400" spc="480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4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Пешеходные</a:t>
            </a:r>
            <a:r>
              <a:rPr sz="1400" spc="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ограждения</a:t>
            </a:r>
            <a:endParaRPr sz="14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635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400" spc="487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4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Перила</a:t>
            </a:r>
            <a:r>
              <a:rPr sz="1400" spc="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мостовых</a:t>
            </a:r>
            <a:r>
              <a:rPr sz="14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переходов</a:t>
            </a:r>
            <a:endParaRPr sz="14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635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400" spc="480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4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Опоры</a:t>
            </a:r>
            <a:r>
              <a:rPr sz="1400" spc="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400" spc="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мачты</a:t>
            </a:r>
            <a:r>
              <a:rPr sz="1400" spc="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освещения</a:t>
            </a:r>
            <a:endParaRPr sz="14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635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400" spc="465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4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Выносные</a:t>
            </a:r>
            <a:r>
              <a:rPr sz="140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консоли</a:t>
            </a:r>
            <a:endParaRPr sz="14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635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400" spc="487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4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Остановочные</a:t>
            </a:r>
            <a:r>
              <a:rPr sz="1400" spc="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павильоны</a:t>
            </a:r>
            <a:endParaRPr sz="14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635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400" spc="480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4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Переходные</a:t>
            </a:r>
            <a:r>
              <a:rPr sz="140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мостики</a:t>
            </a:r>
            <a:endParaRPr sz="14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635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400" spc="555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Каркасы</a:t>
            </a:r>
            <a:r>
              <a:rPr sz="1400" spc="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надземного</a:t>
            </a:r>
            <a:r>
              <a:rPr sz="1400" spc="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пешеходного</a:t>
            </a:r>
            <a:r>
              <a:rPr sz="14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перехода</a:t>
            </a:r>
            <a:endParaRPr sz="14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635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400" spc="7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400" spc="22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Консольные</a:t>
            </a:r>
            <a:r>
              <a:rPr sz="1400" spc="-10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400" spc="-10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закладные</a:t>
            </a:r>
            <a:r>
              <a:rPr sz="1400" spc="-9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элементы</a:t>
            </a:r>
            <a:r>
              <a:rPr sz="1400" spc="-10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сооружений</a:t>
            </a:r>
            <a:endParaRPr sz="14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635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400" spc="502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Деформационные</a:t>
            </a:r>
            <a:r>
              <a:rPr sz="140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дорожные</a:t>
            </a:r>
            <a:r>
              <a:rPr sz="140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швы</a:t>
            </a:r>
            <a:endParaRPr sz="14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1300" y="2867025"/>
            <a:ext cx="685800" cy="609600"/>
          </a:xfrm>
          <a:custGeom>
            <a:avLst/>
            <a:gdLst/>
            <a:ahLst/>
            <a:cxnLst/>
            <a:rect l="l" t="t" r="r" b="b"/>
            <a:pathLst>
              <a:path w="581025" h="571500">
                <a:moveTo>
                  <a:pt x="273100" y="199580"/>
                </a:moveTo>
                <a:lnTo>
                  <a:pt x="182994" y="199580"/>
                </a:lnTo>
                <a:lnTo>
                  <a:pt x="34442" y="571296"/>
                </a:lnTo>
                <a:lnTo>
                  <a:pt x="251574" y="571296"/>
                </a:lnTo>
                <a:lnTo>
                  <a:pt x="273100" y="199580"/>
                </a:lnTo>
                <a:close/>
              </a:path>
              <a:path w="581025" h="571500">
                <a:moveTo>
                  <a:pt x="400088" y="199580"/>
                </a:moveTo>
                <a:lnTo>
                  <a:pt x="308673" y="199580"/>
                </a:lnTo>
                <a:lnTo>
                  <a:pt x="323926" y="571296"/>
                </a:lnTo>
                <a:lnTo>
                  <a:pt x="539762" y="571296"/>
                </a:lnTo>
                <a:lnTo>
                  <a:pt x="400088" y="199580"/>
                </a:lnTo>
                <a:close/>
              </a:path>
              <a:path w="581025" h="571500">
                <a:moveTo>
                  <a:pt x="140487" y="179831"/>
                </a:moveTo>
                <a:lnTo>
                  <a:pt x="81153" y="179831"/>
                </a:lnTo>
                <a:lnTo>
                  <a:pt x="81153" y="224015"/>
                </a:lnTo>
                <a:lnTo>
                  <a:pt x="118783" y="224015"/>
                </a:lnTo>
                <a:lnTo>
                  <a:pt x="140487" y="179831"/>
                </a:lnTo>
                <a:close/>
              </a:path>
              <a:path w="581025" h="571500">
                <a:moveTo>
                  <a:pt x="498055" y="179831"/>
                </a:moveTo>
                <a:lnTo>
                  <a:pt x="435851" y="179831"/>
                </a:lnTo>
                <a:lnTo>
                  <a:pt x="460438" y="224015"/>
                </a:lnTo>
                <a:lnTo>
                  <a:pt x="498055" y="224015"/>
                </a:lnTo>
                <a:lnTo>
                  <a:pt x="498055" y="179831"/>
                </a:lnTo>
                <a:close/>
              </a:path>
              <a:path w="581025" h="571500">
                <a:moveTo>
                  <a:pt x="580593" y="151129"/>
                </a:moveTo>
                <a:lnTo>
                  <a:pt x="0" y="151129"/>
                </a:lnTo>
                <a:lnTo>
                  <a:pt x="0" y="179831"/>
                </a:lnTo>
                <a:lnTo>
                  <a:pt x="580593" y="179831"/>
                </a:lnTo>
                <a:lnTo>
                  <a:pt x="580593" y="151129"/>
                </a:lnTo>
                <a:close/>
              </a:path>
              <a:path w="581025" h="571500">
                <a:moveTo>
                  <a:pt x="325221" y="0"/>
                </a:moveTo>
                <a:lnTo>
                  <a:pt x="297281" y="0"/>
                </a:lnTo>
                <a:lnTo>
                  <a:pt x="309981" y="137325"/>
                </a:lnTo>
                <a:lnTo>
                  <a:pt x="372160" y="137325"/>
                </a:lnTo>
                <a:lnTo>
                  <a:pt x="325221" y="0"/>
                </a:lnTo>
                <a:close/>
              </a:path>
              <a:path w="581025" h="571500">
                <a:moveTo>
                  <a:pt x="280758" y="0"/>
                </a:moveTo>
                <a:lnTo>
                  <a:pt x="254152" y="0"/>
                </a:lnTo>
                <a:lnTo>
                  <a:pt x="207098" y="138620"/>
                </a:lnTo>
                <a:lnTo>
                  <a:pt x="271868" y="138620"/>
                </a:lnTo>
                <a:lnTo>
                  <a:pt x="280758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9865"/>
            <a:ext cx="1735513" cy="173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1" y="0"/>
            <a:ext cx="5873750" cy="75628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5100" y="1593805"/>
            <a:ext cx="28829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0" spc="-5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Автодорожное  </a:t>
            </a:r>
            <a:r>
              <a:rPr sz="2400" b="0" spc="-11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и</a:t>
            </a:r>
            <a:r>
              <a:rPr sz="2400" b="0" spc="1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2400" b="0" spc="-7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мостовое </a:t>
            </a:r>
            <a:r>
              <a:rPr sz="2400" b="0" spc="-6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2400" b="0" spc="-8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строительство</a:t>
            </a:r>
            <a:endParaRPr sz="2400" b="0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1197" y="3323969"/>
            <a:ext cx="3175000" cy="393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500" spc="67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Мачты</a:t>
            </a:r>
            <a:r>
              <a:rPr sz="1500" spc="-5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связи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000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ru-RU"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000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457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Закладные</a:t>
            </a:r>
            <a:r>
              <a:rPr sz="1500" spc="-4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элементы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285750" indent="-285750">
              <a:lnSpc>
                <a:spcPct val="100000"/>
              </a:lnSpc>
              <a:spcBef>
                <a:spcPts val="20"/>
              </a:spcBef>
              <a:buFont typeface="Wingdings" panose="05000000000000000000" pitchFamily="2" charset="2"/>
              <a:buChar char="§"/>
            </a:pP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000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472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Кронштейны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навесные</a:t>
            </a:r>
            <a:r>
              <a:rPr sz="15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элементы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285750" indent="-285750">
              <a:lnSpc>
                <a:spcPct val="100000"/>
              </a:lnSpc>
              <a:spcBef>
                <a:spcPts val="15"/>
              </a:spcBef>
              <a:buFont typeface="Wingdings" panose="05000000000000000000" pitchFamily="2" charset="2"/>
              <a:buChar char="§"/>
            </a:pP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000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465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Антенны</a:t>
            </a:r>
            <a:r>
              <a:rPr sz="1500" spc="-4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сотовой</a:t>
            </a:r>
            <a:r>
              <a:rPr sz="1500" spc="-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связи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285750" indent="-285750">
              <a:lnSpc>
                <a:spcPct val="100000"/>
              </a:lnSpc>
              <a:spcBef>
                <a:spcPts val="20"/>
              </a:spcBef>
              <a:buFont typeface="Wingdings" panose="05000000000000000000" pitchFamily="2" charset="2"/>
              <a:buChar char="§"/>
            </a:pP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000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502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Мачты</a:t>
            </a:r>
            <a:r>
              <a:rPr sz="1500" spc="-2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телекоммуникационные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285750" indent="-285750">
              <a:lnSpc>
                <a:spcPct val="100000"/>
              </a:lnSpc>
              <a:spcBef>
                <a:spcPts val="15"/>
              </a:spcBef>
              <a:buFont typeface="Wingdings" panose="05000000000000000000" pitchFamily="2" charset="2"/>
              <a:buChar char="§"/>
            </a:pP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000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0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 </a:t>
            </a:r>
            <a:r>
              <a:rPr sz="1500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Антенные</a:t>
            </a:r>
            <a:r>
              <a:rPr sz="15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комплексы</a:t>
            </a:r>
            <a:r>
              <a:rPr sz="15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портов</a:t>
            </a:r>
            <a:r>
              <a:rPr sz="1500" spc="-2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5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аэропортов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285750" indent="-285750">
              <a:lnSpc>
                <a:spcPct val="100000"/>
              </a:lnSpc>
              <a:spcBef>
                <a:spcPts val="20"/>
              </a:spcBef>
              <a:buFont typeface="Wingdings" panose="05000000000000000000" pitchFamily="2" charset="2"/>
              <a:buChar char="§"/>
            </a:pP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000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0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 </a:t>
            </a:r>
            <a:r>
              <a:rPr sz="1500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Антенные</a:t>
            </a:r>
            <a:r>
              <a:rPr sz="15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комплексы</a:t>
            </a:r>
            <a:r>
              <a:rPr sz="15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военного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назначения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2280" y="2333625"/>
            <a:ext cx="663570" cy="762000"/>
            <a:chOff x="457205" y="4194019"/>
            <a:chExt cx="477520" cy="621030"/>
          </a:xfrm>
          <a:solidFill>
            <a:srgbClr val="002060"/>
          </a:solidFill>
        </p:grpSpPr>
        <p:sp>
          <p:nvSpPr>
            <p:cNvPr id="6" name="object 6"/>
            <p:cNvSpPr/>
            <p:nvPr/>
          </p:nvSpPr>
          <p:spPr>
            <a:xfrm>
              <a:off x="467842" y="4194022"/>
              <a:ext cx="467359" cy="621030"/>
            </a:xfrm>
            <a:custGeom>
              <a:avLst/>
              <a:gdLst/>
              <a:ahLst/>
              <a:cxnLst/>
              <a:rect l="l" t="t" r="r" b="b"/>
              <a:pathLst>
                <a:path w="467359" h="621029">
                  <a:moveTo>
                    <a:pt x="456234" y="606044"/>
                  </a:moveTo>
                  <a:lnTo>
                    <a:pt x="455612" y="599440"/>
                  </a:lnTo>
                  <a:lnTo>
                    <a:pt x="451764" y="594499"/>
                  </a:lnTo>
                  <a:lnTo>
                    <a:pt x="443598" y="583615"/>
                  </a:lnTo>
                  <a:lnTo>
                    <a:pt x="412965" y="539013"/>
                  </a:lnTo>
                  <a:lnTo>
                    <a:pt x="359956" y="451497"/>
                  </a:lnTo>
                  <a:lnTo>
                    <a:pt x="359232" y="450088"/>
                  </a:lnTo>
                  <a:lnTo>
                    <a:pt x="339521" y="412076"/>
                  </a:lnTo>
                  <a:lnTo>
                    <a:pt x="334352" y="400850"/>
                  </a:lnTo>
                  <a:lnTo>
                    <a:pt x="319290" y="368147"/>
                  </a:lnTo>
                  <a:lnTo>
                    <a:pt x="311340" y="347929"/>
                  </a:lnTo>
                  <a:lnTo>
                    <a:pt x="309499" y="343255"/>
                  </a:lnTo>
                  <a:lnTo>
                    <a:pt x="303403" y="327748"/>
                  </a:lnTo>
                  <a:lnTo>
                    <a:pt x="303403" y="450088"/>
                  </a:lnTo>
                  <a:lnTo>
                    <a:pt x="152641" y="450088"/>
                  </a:lnTo>
                  <a:lnTo>
                    <a:pt x="211493" y="400634"/>
                  </a:lnTo>
                  <a:lnTo>
                    <a:pt x="228028" y="386740"/>
                  </a:lnTo>
                  <a:lnTo>
                    <a:pt x="303403" y="450088"/>
                  </a:lnTo>
                  <a:lnTo>
                    <a:pt x="303403" y="327748"/>
                  </a:lnTo>
                  <a:lnTo>
                    <a:pt x="300697" y="320865"/>
                  </a:lnTo>
                  <a:lnTo>
                    <a:pt x="296545" y="307619"/>
                  </a:lnTo>
                  <a:lnTo>
                    <a:pt x="296545" y="400850"/>
                  </a:lnTo>
                  <a:lnTo>
                    <a:pt x="279755" y="386740"/>
                  </a:lnTo>
                  <a:lnTo>
                    <a:pt x="253885" y="364998"/>
                  </a:lnTo>
                  <a:lnTo>
                    <a:pt x="274091" y="348030"/>
                  </a:lnTo>
                  <a:lnTo>
                    <a:pt x="279336" y="360984"/>
                  </a:lnTo>
                  <a:lnTo>
                    <a:pt x="284759" y="374129"/>
                  </a:lnTo>
                  <a:lnTo>
                    <a:pt x="290499" y="387426"/>
                  </a:lnTo>
                  <a:lnTo>
                    <a:pt x="296545" y="400850"/>
                  </a:lnTo>
                  <a:lnTo>
                    <a:pt x="296545" y="307619"/>
                  </a:lnTo>
                  <a:lnTo>
                    <a:pt x="285203" y="271399"/>
                  </a:lnTo>
                  <a:lnTo>
                    <a:pt x="274256" y="220865"/>
                  </a:lnTo>
                  <a:lnTo>
                    <a:pt x="271183" y="189649"/>
                  </a:lnTo>
                  <a:lnTo>
                    <a:pt x="269290" y="170446"/>
                  </a:lnTo>
                  <a:lnTo>
                    <a:pt x="273558" y="163995"/>
                  </a:lnTo>
                  <a:lnTo>
                    <a:pt x="276733" y="156921"/>
                  </a:lnTo>
                  <a:lnTo>
                    <a:pt x="278714" y="149326"/>
                  </a:lnTo>
                  <a:lnTo>
                    <a:pt x="279400" y="141312"/>
                  </a:lnTo>
                  <a:lnTo>
                    <a:pt x="275361" y="122288"/>
                  </a:lnTo>
                  <a:lnTo>
                    <a:pt x="264363" y="106743"/>
                  </a:lnTo>
                  <a:lnTo>
                    <a:pt x="262293" y="105422"/>
                  </a:lnTo>
                  <a:lnTo>
                    <a:pt x="262293" y="314464"/>
                  </a:lnTo>
                  <a:lnTo>
                    <a:pt x="228028" y="343255"/>
                  </a:lnTo>
                  <a:lnTo>
                    <a:pt x="202158" y="321525"/>
                  </a:lnTo>
                  <a:lnTo>
                    <a:pt x="202158" y="364998"/>
                  </a:lnTo>
                  <a:lnTo>
                    <a:pt x="159753" y="400634"/>
                  </a:lnTo>
                  <a:lnTo>
                    <a:pt x="165773" y="387299"/>
                  </a:lnTo>
                  <a:lnTo>
                    <a:pt x="171475" y="374078"/>
                  </a:lnTo>
                  <a:lnTo>
                    <a:pt x="176885" y="360959"/>
                  </a:lnTo>
                  <a:lnTo>
                    <a:pt x="181965" y="348030"/>
                  </a:lnTo>
                  <a:lnTo>
                    <a:pt x="202158" y="364998"/>
                  </a:lnTo>
                  <a:lnTo>
                    <a:pt x="202158" y="321525"/>
                  </a:lnTo>
                  <a:lnTo>
                    <a:pt x="193878" y="314566"/>
                  </a:lnTo>
                  <a:lnTo>
                    <a:pt x="203720" y="281800"/>
                  </a:lnTo>
                  <a:lnTo>
                    <a:pt x="211366" y="250101"/>
                  </a:lnTo>
                  <a:lnTo>
                    <a:pt x="216839" y="219379"/>
                  </a:lnTo>
                  <a:lnTo>
                    <a:pt x="220129" y="189649"/>
                  </a:lnTo>
                  <a:lnTo>
                    <a:pt x="222732" y="190042"/>
                  </a:lnTo>
                  <a:lnTo>
                    <a:pt x="225399" y="190246"/>
                  </a:lnTo>
                  <a:lnTo>
                    <a:pt x="230822" y="190246"/>
                  </a:lnTo>
                  <a:lnTo>
                    <a:pt x="233476" y="190042"/>
                  </a:lnTo>
                  <a:lnTo>
                    <a:pt x="236080" y="189649"/>
                  </a:lnTo>
                  <a:lnTo>
                    <a:pt x="239382" y="219405"/>
                  </a:lnTo>
                  <a:lnTo>
                    <a:pt x="244868" y="250151"/>
                  </a:lnTo>
                  <a:lnTo>
                    <a:pt x="252514" y="281876"/>
                  </a:lnTo>
                  <a:lnTo>
                    <a:pt x="262293" y="314464"/>
                  </a:lnTo>
                  <a:lnTo>
                    <a:pt x="262293" y="105422"/>
                  </a:lnTo>
                  <a:lnTo>
                    <a:pt x="248056" y="96240"/>
                  </a:lnTo>
                  <a:lnTo>
                    <a:pt x="228104" y="92392"/>
                  </a:lnTo>
                  <a:lnTo>
                    <a:pt x="208165" y="96240"/>
                  </a:lnTo>
                  <a:lnTo>
                    <a:pt x="191858" y="106743"/>
                  </a:lnTo>
                  <a:lnTo>
                    <a:pt x="180848" y="122288"/>
                  </a:lnTo>
                  <a:lnTo>
                    <a:pt x="176809" y="141312"/>
                  </a:lnTo>
                  <a:lnTo>
                    <a:pt x="177495" y="149326"/>
                  </a:lnTo>
                  <a:lnTo>
                    <a:pt x="179489" y="156921"/>
                  </a:lnTo>
                  <a:lnTo>
                    <a:pt x="182664" y="163995"/>
                  </a:lnTo>
                  <a:lnTo>
                    <a:pt x="186918" y="170446"/>
                  </a:lnTo>
                  <a:lnTo>
                    <a:pt x="184048" y="206336"/>
                  </a:lnTo>
                  <a:lnTo>
                    <a:pt x="177927" y="242430"/>
                  </a:lnTo>
                  <a:lnTo>
                    <a:pt x="169087" y="278333"/>
                  </a:lnTo>
                  <a:lnTo>
                    <a:pt x="158026" y="313613"/>
                  </a:lnTo>
                  <a:lnTo>
                    <a:pt x="157556" y="314883"/>
                  </a:lnTo>
                  <a:lnTo>
                    <a:pt x="157391" y="315531"/>
                  </a:lnTo>
                  <a:lnTo>
                    <a:pt x="143357" y="352755"/>
                  </a:lnTo>
                  <a:lnTo>
                    <a:pt x="128028" y="388188"/>
                  </a:lnTo>
                  <a:lnTo>
                    <a:pt x="96253" y="451497"/>
                  </a:lnTo>
                  <a:lnTo>
                    <a:pt x="59931" y="513562"/>
                  </a:lnTo>
                  <a:lnTo>
                    <a:pt x="31953" y="556272"/>
                  </a:lnTo>
                  <a:lnTo>
                    <a:pt x="4445" y="594499"/>
                  </a:lnTo>
                  <a:lnTo>
                    <a:pt x="584" y="599440"/>
                  </a:lnTo>
                  <a:lnTo>
                    <a:pt x="0" y="606056"/>
                  </a:lnTo>
                  <a:lnTo>
                    <a:pt x="5791" y="617080"/>
                  </a:lnTo>
                  <a:lnTo>
                    <a:pt x="11696" y="620560"/>
                  </a:lnTo>
                  <a:lnTo>
                    <a:pt x="152057" y="620560"/>
                  </a:lnTo>
                  <a:lnTo>
                    <a:pt x="159715" y="613257"/>
                  </a:lnTo>
                  <a:lnTo>
                    <a:pt x="159715" y="604253"/>
                  </a:lnTo>
                  <a:lnTo>
                    <a:pt x="165100" y="578878"/>
                  </a:lnTo>
                  <a:lnTo>
                    <a:pt x="179768" y="558139"/>
                  </a:lnTo>
                  <a:lnTo>
                    <a:pt x="201510" y="544156"/>
                  </a:lnTo>
                  <a:lnTo>
                    <a:pt x="228104" y="539013"/>
                  </a:lnTo>
                  <a:lnTo>
                    <a:pt x="254711" y="544156"/>
                  </a:lnTo>
                  <a:lnTo>
                    <a:pt x="276453" y="558139"/>
                  </a:lnTo>
                  <a:lnTo>
                    <a:pt x="291122" y="578878"/>
                  </a:lnTo>
                  <a:lnTo>
                    <a:pt x="296506" y="604253"/>
                  </a:lnTo>
                  <a:lnTo>
                    <a:pt x="296506" y="613257"/>
                  </a:lnTo>
                  <a:lnTo>
                    <a:pt x="304152" y="620560"/>
                  </a:lnTo>
                  <a:lnTo>
                    <a:pt x="444500" y="620560"/>
                  </a:lnTo>
                  <a:lnTo>
                    <a:pt x="450418" y="617080"/>
                  </a:lnTo>
                  <a:lnTo>
                    <a:pt x="456234" y="606044"/>
                  </a:lnTo>
                  <a:close/>
                </a:path>
                <a:path w="467359" h="621029">
                  <a:moveTo>
                    <a:pt x="466864" y="141147"/>
                  </a:moveTo>
                  <a:lnTo>
                    <a:pt x="459422" y="96062"/>
                  </a:lnTo>
                  <a:lnTo>
                    <a:pt x="438569" y="55880"/>
                  </a:lnTo>
                  <a:lnTo>
                    <a:pt x="406285" y="23304"/>
                  </a:lnTo>
                  <a:lnTo>
                    <a:pt x="364540" y="1016"/>
                  </a:lnTo>
                  <a:lnTo>
                    <a:pt x="357835" y="0"/>
                  </a:lnTo>
                  <a:lnTo>
                    <a:pt x="351459" y="1473"/>
                  </a:lnTo>
                  <a:lnTo>
                    <a:pt x="346138" y="5118"/>
                  </a:lnTo>
                  <a:lnTo>
                    <a:pt x="342557" y="10617"/>
                  </a:lnTo>
                  <a:lnTo>
                    <a:pt x="341490" y="17018"/>
                  </a:lnTo>
                  <a:lnTo>
                    <a:pt x="343039" y="23101"/>
                  </a:lnTo>
                  <a:lnTo>
                    <a:pt x="346849" y="28181"/>
                  </a:lnTo>
                  <a:lnTo>
                    <a:pt x="352628" y="31597"/>
                  </a:lnTo>
                  <a:lnTo>
                    <a:pt x="385279" y="49022"/>
                  </a:lnTo>
                  <a:lnTo>
                    <a:pt x="410527" y="74510"/>
                  </a:lnTo>
                  <a:lnTo>
                    <a:pt x="426847" y="105943"/>
                  </a:lnTo>
                  <a:lnTo>
                    <a:pt x="432676" y="141198"/>
                  </a:lnTo>
                  <a:lnTo>
                    <a:pt x="426974" y="176479"/>
                  </a:lnTo>
                  <a:lnTo>
                    <a:pt x="410781" y="207962"/>
                  </a:lnTo>
                  <a:lnTo>
                    <a:pt x="385622" y="233527"/>
                  </a:lnTo>
                  <a:lnTo>
                    <a:pt x="353034" y="251079"/>
                  </a:lnTo>
                  <a:lnTo>
                    <a:pt x="347281" y="254508"/>
                  </a:lnTo>
                  <a:lnTo>
                    <a:pt x="343471" y="259600"/>
                  </a:lnTo>
                  <a:lnTo>
                    <a:pt x="341960" y="265671"/>
                  </a:lnTo>
                  <a:lnTo>
                    <a:pt x="343039" y="272072"/>
                  </a:lnTo>
                  <a:lnTo>
                    <a:pt x="345630" y="278625"/>
                  </a:lnTo>
                  <a:lnTo>
                    <a:pt x="352132" y="282651"/>
                  </a:lnTo>
                  <a:lnTo>
                    <a:pt x="361048" y="282651"/>
                  </a:lnTo>
                  <a:lnTo>
                    <a:pt x="406730" y="259181"/>
                  </a:lnTo>
                  <a:lnTo>
                    <a:pt x="438886" y="226491"/>
                  </a:lnTo>
                  <a:lnTo>
                    <a:pt x="459587" y="186245"/>
                  </a:lnTo>
                  <a:lnTo>
                    <a:pt x="466864" y="14114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511" y="4253890"/>
              <a:ext cx="81754" cy="163075"/>
            </a:xfrm>
            <a:prstGeom prst="rect">
              <a:avLst/>
            </a:prstGeom>
            <a:grpFill/>
          </p:spPr>
        </p:pic>
        <p:sp>
          <p:nvSpPr>
            <p:cNvPr id="8" name="object 8"/>
            <p:cNvSpPr/>
            <p:nvPr/>
          </p:nvSpPr>
          <p:spPr>
            <a:xfrm>
              <a:off x="457205" y="4194020"/>
              <a:ext cx="125730" cy="283210"/>
            </a:xfrm>
            <a:custGeom>
              <a:avLst/>
              <a:gdLst/>
              <a:ahLst/>
              <a:cxnLst/>
              <a:rect l="l" t="t" r="r" b="b"/>
              <a:pathLst>
                <a:path w="125729" h="283210">
                  <a:moveTo>
                    <a:pt x="109030" y="0"/>
                  </a:moveTo>
                  <a:lnTo>
                    <a:pt x="60580" y="23297"/>
                  </a:lnTo>
                  <a:lnTo>
                    <a:pt x="28297" y="55882"/>
                  </a:lnTo>
                  <a:lnTo>
                    <a:pt x="7445" y="96063"/>
                  </a:lnTo>
                  <a:lnTo>
                    <a:pt x="0" y="141140"/>
                  </a:lnTo>
                  <a:lnTo>
                    <a:pt x="7273" y="186240"/>
                  </a:lnTo>
                  <a:lnTo>
                    <a:pt x="27974" y="226488"/>
                  </a:lnTo>
                  <a:lnTo>
                    <a:pt x="60139" y="259177"/>
                  </a:lnTo>
                  <a:lnTo>
                    <a:pt x="101803" y="281602"/>
                  </a:lnTo>
                  <a:lnTo>
                    <a:pt x="105816" y="282656"/>
                  </a:lnTo>
                  <a:lnTo>
                    <a:pt x="114731" y="282656"/>
                  </a:lnTo>
                  <a:lnTo>
                    <a:pt x="121246" y="278618"/>
                  </a:lnTo>
                  <a:lnTo>
                    <a:pt x="123824" y="272065"/>
                  </a:lnTo>
                  <a:lnTo>
                    <a:pt x="124904" y="265677"/>
                  </a:lnTo>
                  <a:lnTo>
                    <a:pt x="123385" y="259596"/>
                  </a:lnTo>
                  <a:lnTo>
                    <a:pt x="119586" y="254502"/>
                  </a:lnTo>
                  <a:lnTo>
                    <a:pt x="113830" y="251072"/>
                  </a:lnTo>
                  <a:lnTo>
                    <a:pt x="81238" y="233529"/>
                  </a:lnTo>
                  <a:lnTo>
                    <a:pt x="56078" y="207957"/>
                  </a:lnTo>
                  <a:lnTo>
                    <a:pt x="39883" y="176471"/>
                  </a:lnTo>
                  <a:lnTo>
                    <a:pt x="34188" y="141191"/>
                  </a:lnTo>
                  <a:lnTo>
                    <a:pt x="40018" y="105937"/>
                  </a:lnTo>
                  <a:lnTo>
                    <a:pt x="56329" y="74508"/>
                  </a:lnTo>
                  <a:lnTo>
                    <a:pt x="81581" y="49021"/>
                  </a:lnTo>
                  <a:lnTo>
                    <a:pt x="114236" y="31590"/>
                  </a:lnTo>
                  <a:lnTo>
                    <a:pt x="120007" y="28178"/>
                  </a:lnTo>
                  <a:lnTo>
                    <a:pt x="123824" y="23095"/>
                  </a:lnTo>
                  <a:lnTo>
                    <a:pt x="125366" y="17015"/>
                  </a:lnTo>
                  <a:lnTo>
                    <a:pt x="124307" y="10610"/>
                  </a:lnTo>
                  <a:lnTo>
                    <a:pt x="120729" y="5111"/>
                  </a:lnTo>
                  <a:lnTo>
                    <a:pt x="115401" y="1471"/>
                  </a:lnTo>
                  <a:lnTo>
                    <a:pt x="1090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648" y="4253887"/>
              <a:ext cx="81760" cy="163086"/>
            </a:xfrm>
            <a:prstGeom prst="rect">
              <a:avLst/>
            </a:prstGeom>
            <a:grpFill/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0"/>
            <a:ext cx="5873750" cy="7562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9865"/>
            <a:ext cx="1735513" cy="173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ject 4"/>
          <p:cNvSpPr txBox="1"/>
          <p:nvPr/>
        </p:nvSpPr>
        <p:spPr>
          <a:xfrm>
            <a:off x="241300" y="1623319"/>
            <a:ext cx="36290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Телекоммуникации</a:t>
            </a:r>
            <a:endParaRPr sz="2800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43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32500" y="0"/>
            <a:ext cx="4660900" cy="7562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5"/>
          <p:cNvSpPr/>
          <p:nvPr/>
        </p:nvSpPr>
        <p:spPr>
          <a:xfrm>
            <a:off x="9735298" y="2409825"/>
            <a:ext cx="636905" cy="637540"/>
          </a:xfrm>
          <a:custGeom>
            <a:avLst/>
            <a:gdLst/>
            <a:ahLst/>
            <a:cxnLst/>
            <a:rect l="l" t="t" r="r" b="b"/>
            <a:pathLst>
              <a:path w="636905" h="637539">
                <a:moveTo>
                  <a:pt x="628357" y="601789"/>
                </a:moveTo>
                <a:lnTo>
                  <a:pt x="7962" y="601789"/>
                </a:lnTo>
                <a:lnTo>
                  <a:pt x="0" y="609727"/>
                </a:lnTo>
                <a:lnTo>
                  <a:pt x="0" y="629361"/>
                </a:lnTo>
                <a:lnTo>
                  <a:pt x="7962" y="637298"/>
                </a:lnTo>
                <a:lnTo>
                  <a:pt x="628357" y="637298"/>
                </a:lnTo>
                <a:lnTo>
                  <a:pt x="636295" y="629361"/>
                </a:lnTo>
                <a:lnTo>
                  <a:pt x="636295" y="609727"/>
                </a:lnTo>
                <a:lnTo>
                  <a:pt x="628357" y="601789"/>
                </a:lnTo>
                <a:close/>
              </a:path>
              <a:path w="636905" h="637539">
                <a:moveTo>
                  <a:pt x="296068" y="353860"/>
                </a:moveTo>
                <a:lnTo>
                  <a:pt x="224878" y="353860"/>
                </a:lnTo>
                <a:lnTo>
                  <a:pt x="186207" y="601789"/>
                </a:lnTo>
                <a:lnTo>
                  <a:pt x="255155" y="601789"/>
                </a:lnTo>
                <a:lnTo>
                  <a:pt x="289637" y="578739"/>
                </a:lnTo>
                <a:lnTo>
                  <a:pt x="225767" y="578739"/>
                </a:lnTo>
                <a:lnTo>
                  <a:pt x="237172" y="505548"/>
                </a:lnTo>
                <a:lnTo>
                  <a:pt x="301044" y="505548"/>
                </a:lnTo>
                <a:lnTo>
                  <a:pt x="282435" y="493102"/>
                </a:lnTo>
                <a:lnTo>
                  <a:pt x="433128" y="493102"/>
                </a:lnTo>
                <a:lnTo>
                  <a:pt x="427589" y="457581"/>
                </a:lnTo>
                <a:lnTo>
                  <a:pt x="272465" y="457581"/>
                </a:lnTo>
                <a:lnTo>
                  <a:pt x="303804" y="431114"/>
                </a:lnTo>
                <a:lnTo>
                  <a:pt x="248792" y="431114"/>
                </a:lnTo>
                <a:lnTo>
                  <a:pt x="258521" y="368630"/>
                </a:lnTo>
                <a:lnTo>
                  <a:pt x="313538" y="368630"/>
                </a:lnTo>
                <a:lnTo>
                  <a:pt x="296068" y="353860"/>
                </a:lnTo>
                <a:close/>
              </a:path>
              <a:path w="636905" h="637539">
                <a:moveTo>
                  <a:pt x="382042" y="559689"/>
                </a:moveTo>
                <a:lnTo>
                  <a:pt x="318134" y="559689"/>
                </a:lnTo>
                <a:lnTo>
                  <a:pt x="381139" y="601789"/>
                </a:lnTo>
                <a:lnTo>
                  <a:pt x="450075" y="601789"/>
                </a:lnTo>
                <a:lnTo>
                  <a:pt x="446481" y="578739"/>
                </a:lnTo>
                <a:lnTo>
                  <a:pt x="410527" y="578739"/>
                </a:lnTo>
                <a:lnTo>
                  <a:pt x="382042" y="559689"/>
                </a:lnTo>
                <a:close/>
              </a:path>
              <a:path w="636905" h="637539">
                <a:moveTo>
                  <a:pt x="301044" y="505548"/>
                </a:moveTo>
                <a:lnTo>
                  <a:pt x="237172" y="505548"/>
                </a:lnTo>
                <a:lnTo>
                  <a:pt x="286194" y="538327"/>
                </a:lnTo>
                <a:lnTo>
                  <a:pt x="225767" y="578739"/>
                </a:lnTo>
                <a:lnTo>
                  <a:pt x="289637" y="578739"/>
                </a:lnTo>
                <a:lnTo>
                  <a:pt x="318134" y="559689"/>
                </a:lnTo>
                <a:lnTo>
                  <a:pt x="382042" y="559689"/>
                </a:lnTo>
                <a:lnTo>
                  <a:pt x="350100" y="538327"/>
                </a:lnTo>
                <a:lnTo>
                  <a:pt x="382028" y="516978"/>
                </a:lnTo>
                <a:lnTo>
                  <a:pt x="318134" y="516978"/>
                </a:lnTo>
                <a:lnTo>
                  <a:pt x="301044" y="505548"/>
                </a:lnTo>
                <a:close/>
              </a:path>
              <a:path w="636905" h="637539">
                <a:moveTo>
                  <a:pt x="435068" y="505548"/>
                </a:moveTo>
                <a:lnTo>
                  <a:pt x="399122" y="505548"/>
                </a:lnTo>
                <a:lnTo>
                  <a:pt x="410527" y="578739"/>
                </a:lnTo>
                <a:lnTo>
                  <a:pt x="446481" y="578739"/>
                </a:lnTo>
                <a:lnTo>
                  <a:pt x="435068" y="505548"/>
                </a:lnTo>
                <a:close/>
              </a:path>
              <a:path w="636905" h="637539">
                <a:moveTo>
                  <a:pt x="433128" y="493102"/>
                </a:moveTo>
                <a:lnTo>
                  <a:pt x="353860" y="493102"/>
                </a:lnTo>
                <a:lnTo>
                  <a:pt x="318134" y="516978"/>
                </a:lnTo>
                <a:lnTo>
                  <a:pt x="382028" y="516978"/>
                </a:lnTo>
                <a:lnTo>
                  <a:pt x="399122" y="505548"/>
                </a:lnTo>
                <a:lnTo>
                  <a:pt x="435068" y="505548"/>
                </a:lnTo>
                <a:lnTo>
                  <a:pt x="433128" y="493102"/>
                </a:lnTo>
                <a:close/>
              </a:path>
              <a:path w="636905" h="637539">
                <a:moveTo>
                  <a:pt x="373186" y="419011"/>
                </a:moveTo>
                <a:lnTo>
                  <a:pt x="318134" y="419011"/>
                </a:lnTo>
                <a:lnTo>
                  <a:pt x="363829" y="457581"/>
                </a:lnTo>
                <a:lnTo>
                  <a:pt x="427589" y="457581"/>
                </a:lnTo>
                <a:lnTo>
                  <a:pt x="423462" y="431114"/>
                </a:lnTo>
                <a:lnTo>
                  <a:pt x="387515" y="431114"/>
                </a:lnTo>
                <a:lnTo>
                  <a:pt x="373186" y="419011"/>
                </a:lnTo>
                <a:close/>
              </a:path>
              <a:path w="636905" h="637539">
                <a:moveTo>
                  <a:pt x="313538" y="368630"/>
                </a:moveTo>
                <a:lnTo>
                  <a:pt x="258521" y="368630"/>
                </a:lnTo>
                <a:lnTo>
                  <a:pt x="290639" y="395757"/>
                </a:lnTo>
                <a:lnTo>
                  <a:pt x="248792" y="431114"/>
                </a:lnTo>
                <a:lnTo>
                  <a:pt x="303804" y="431114"/>
                </a:lnTo>
                <a:lnTo>
                  <a:pt x="318134" y="419011"/>
                </a:lnTo>
                <a:lnTo>
                  <a:pt x="373186" y="419011"/>
                </a:lnTo>
                <a:lnTo>
                  <a:pt x="345655" y="395757"/>
                </a:lnTo>
                <a:lnTo>
                  <a:pt x="373172" y="372516"/>
                </a:lnTo>
                <a:lnTo>
                  <a:pt x="318134" y="372516"/>
                </a:lnTo>
                <a:lnTo>
                  <a:pt x="313538" y="368630"/>
                </a:lnTo>
                <a:close/>
              </a:path>
              <a:path w="636905" h="637539">
                <a:moveTo>
                  <a:pt x="413719" y="368630"/>
                </a:moveTo>
                <a:lnTo>
                  <a:pt x="377774" y="368630"/>
                </a:lnTo>
                <a:lnTo>
                  <a:pt x="387515" y="431114"/>
                </a:lnTo>
                <a:lnTo>
                  <a:pt x="423462" y="431114"/>
                </a:lnTo>
                <a:lnTo>
                  <a:pt x="413719" y="368630"/>
                </a:lnTo>
                <a:close/>
              </a:path>
              <a:path w="636905" h="637539">
                <a:moveTo>
                  <a:pt x="475970" y="318350"/>
                </a:moveTo>
                <a:lnTo>
                  <a:pt x="160362" y="318350"/>
                </a:lnTo>
                <a:lnTo>
                  <a:pt x="135629" y="322089"/>
                </a:lnTo>
                <a:lnTo>
                  <a:pt x="117336" y="332978"/>
                </a:lnTo>
                <a:lnTo>
                  <a:pt x="105990" y="350529"/>
                </a:lnTo>
                <a:lnTo>
                  <a:pt x="102095" y="374256"/>
                </a:lnTo>
                <a:lnTo>
                  <a:pt x="102095" y="384060"/>
                </a:lnTo>
                <a:lnTo>
                  <a:pt x="110058" y="392010"/>
                </a:lnTo>
                <a:lnTo>
                  <a:pt x="129666" y="392010"/>
                </a:lnTo>
                <a:lnTo>
                  <a:pt x="137604" y="384060"/>
                </a:lnTo>
                <a:lnTo>
                  <a:pt x="137604" y="374256"/>
                </a:lnTo>
                <a:lnTo>
                  <a:pt x="138438" y="365234"/>
                </a:lnTo>
                <a:lnTo>
                  <a:pt x="141725" y="358871"/>
                </a:lnTo>
                <a:lnTo>
                  <a:pt x="148641" y="355102"/>
                </a:lnTo>
                <a:lnTo>
                  <a:pt x="160362" y="353860"/>
                </a:lnTo>
                <a:lnTo>
                  <a:pt x="296068" y="353860"/>
                </a:lnTo>
                <a:lnTo>
                  <a:pt x="294385" y="352437"/>
                </a:lnTo>
                <a:lnTo>
                  <a:pt x="530653" y="352437"/>
                </a:lnTo>
                <a:lnTo>
                  <a:pt x="530339" y="350529"/>
                </a:lnTo>
                <a:lnTo>
                  <a:pt x="518987" y="332978"/>
                </a:lnTo>
                <a:lnTo>
                  <a:pt x="500692" y="322089"/>
                </a:lnTo>
                <a:lnTo>
                  <a:pt x="475970" y="318350"/>
                </a:lnTo>
                <a:close/>
              </a:path>
              <a:path w="636905" h="637539">
                <a:moveTo>
                  <a:pt x="530887" y="353860"/>
                </a:moveTo>
                <a:lnTo>
                  <a:pt x="475970" y="353860"/>
                </a:lnTo>
                <a:lnTo>
                  <a:pt x="487689" y="355102"/>
                </a:lnTo>
                <a:lnTo>
                  <a:pt x="494601" y="358871"/>
                </a:lnTo>
                <a:lnTo>
                  <a:pt x="497884" y="365234"/>
                </a:lnTo>
                <a:lnTo>
                  <a:pt x="498716" y="374256"/>
                </a:lnTo>
                <a:lnTo>
                  <a:pt x="498716" y="384060"/>
                </a:lnTo>
                <a:lnTo>
                  <a:pt x="506653" y="392010"/>
                </a:lnTo>
                <a:lnTo>
                  <a:pt x="526288" y="392010"/>
                </a:lnTo>
                <a:lnTo>
                  <a:pt x="534238" y="384060"/>
                </a:lnTo>
                <a:lnTo>
                  <a:pt x="534238" y="374256"/>
                </a:lnTo>
                <a:lnTo>
                  <a:pt x="530887" y="353860"/>
                </a:lnTo>
                <a:close/>
              </a:path>
              <a:path w="636905" h="637539">
                <a:moveTo>
                  <a:pt x="530653" y="352437"/>
                </a:moveTo>
                <a:lnTo>
                  <a:pt x="341909" y="352437"/>
                </a:lnTo>
                <a:lnTo>
                  <a:pt x="318134" y="372516"/>
                </a:lnTo>
                <a:lnTo>
                  <a:pt x="373172" y="372516"/>
                </a:lnTo>
                <a:lnTo>
                  <a:pt x="377774" y="368630"/>
                </a:lnTo>
                <a:lnTo>
                  <a:pt x="413719" y="368630"/>
                </a:lnTo>
                <a:lnTo>
                  <a:pt x="411416" y="353860"/>
                </a:lnTo>
                <a:lnTo>
                  <a:pt x="530887" y="353860"/>
                </a:lnTo>
                <a:lnTo>
                  <a:pt x="530653" y="352437"/>
                </a:lnTo>
                <a:close/>
              </a:path>
              <a:path w="636905" h="637539">
                <a:moveTo>
                  <a:pt x="286092" y="193967"/>
                </a:moveTo>
                <a:lnTo>
                  <a:pt x="228091" y="193967"/>
                </a:lnTo>
                <a:lnTo>
                  <a:pt x="228091" y="318350"/>
                </a:lnTo>
                <a:lnTo>
                  <a:pt x="408203" y="318350"/>
                </a:lnTo>
                <a:lnTo>
                  <a:pt x="408203" y="316928"/>
                </a:lnTo>
                <a:lnTo>
                  <a:pt x="286092" y="316928"/>
                </a:lnTo>
                <a:lnTo>
                  <a:pt x="311652" y="288886"/>
                </a:lnTo>
                <a:lnTo>
                  <a:pt x="263601" y="288886"/>
                </a:lnTo>
                <a:lnTo>
                  <a:pt x="263601" y="222008"/>
                </a:lnTo>
                <a:lnTo>
                  <a:pt x="311661" y="222008"/>
                </a:lnTo>
                <a:lnTo>
                  <a:pt x="286092" y="193967"/>
                </a:lnTo>
                <a:close/>
              </a:path>
              <a:path w="636905" h="637539">
                <a:moveTo>
                  <a:pt x="366203" y="281774"/>
                </a:moveTo>
                <a:lnTo>
                  <a:pt x="318134" y="281774"/>
                </a:lnTo>
                <a:lnTo>
                  <a:pt x="350215" y="316928"/>
                </a:lnTo>
                <a:lnTo>
                  <a:pt x="408203" y="316928"/>
                </a:lnTo>
                <a:lnTo>
                  <a:pt x="408203" y="288886"/>
                </a:lnTo>
                <a:lnTo>
                  <a:pt x="372694" y="288886"/>
                </a:lnTo>
                <a:lnTo>
                  <a:pt x="366203" y="281774"/>
                </a:lnTo>
                <a:close/>
              </a:path>
              <a:path w="636905" h="637539">
                <a:moveTo>
                  <a:pt x="311661" y="222008"/>
                </a:moveTo>
                <a:lnTo>
                  <a:pt x="263601" y="222008"/>
                </a:lnTo>
                <a:lnTo>
                  <a:pt x="294106" y="255447"/>
                </a:lnTo>
                <a:lnTo>
                  <a:pt x="263601" y="288886"/>
                </a:lnTo>
                <a:lnTo>
                  <a:pt x="311652" y="288886"/>
                </a:lnTo>
                <a:lnTo>
                  <a:pt x="318134" y="281774"/>
                </a:lnTo>
                <a:lnTo>
                  <a:pt x="366203" y="281774"/>
                </a:lnTo>
                <a:lnTo>
                  <a:pt x="342176" y="255447"/>
                </a:lnTo>
                <a:lnTo>
                  <a:pt x="366215" y="229108"/>
                </a:lnTo>
                <a:lnTo>
                  <a:pt x="318134" y="229108"/>
                </a:lnTo>
                <a:lnTo>
                  <a:pt x="311661" y="222008"/>
                </a:lnTo>
                <a:close/>
              </a:path>
              <a:path w="636905" h="637539">
                <a:moveTo>
                  <a:pt x="408203" y="222008"/>
                </a:moveTo>
                <a:lnTo>
                  <a:pt x="372694" y="222008"/>
                </a:lnTo>
                <a:lnTo>
                  <a:pt x="372694" y="288886"/>
                </a:lnTo>
                <a:lnTo>
                  <a:pt x="408203" y="288886"/>
                </a:lnTo>
                <a:lnTo>
                  <a:pt x="408203" y="222008"/>
                </a:lnTo>
                <a:close/>
              </a:path>
              <a:path w="636905" h="637539">
                <a:moveTo>
                  <a:pt x="475970" y="158457"/>
                </a:moveTo>
                <a:lnTo>
                  <a:pt x="160362" y="158457"/>
                </a:lnTo>
                <a:lnTo>
                  <a:pt x="135629" y="162195"/>
                </a:lnTo>
                <a:lnTo>
                  <a:pt x="117336" y="173083"/>
                </a:lnTo>
                <a:lnTo>
                  <a:pt x="105990" y="190631"/>
                </a:lnTo>
                <a:lnTo>
                  <a:pt x="102095" y="214350"/>
                </a:lnTo>
                <a:lnTo>
                  <a:pt x="102095" y="224167"/>
                </a:lnTo>
                <a:lnTo>
                  <a:pt x="110058" y="232117"/>
                </a:lnTo>
                <a:lnTo>
                  <a:pt x="129666" y="232117"/>
                </a:lnTo>
                <a:lnTo>
                  <a:pt x="137604" y="224167"/>
                </a:lnTo>
                <a:lnTo>
                  <a:pt x="137604" y="214350"/>
                </a:lnTo>
                <a:lnTo>
                  <a:pt x="138438" y="205336"/>
                </a:lnTo>
                <a:lnTo>
                  <a:pt x="141725" y="198977"/>
                </a:lnTo>
                <a:lnTo>
                  <a:pt x="148641" y="195208"/>
                </a:lnTo>
                <a:lnTo>
                  <a:pt x="160362" y="193967"/>
                </a:lnTo>
                <a:lnTo>
                  <a:pt x="530888" y="193967"/>
                </a:lnTo>
                <a:lnTo>
                  <a:pt x="530339" y="190631"/>
                </a:lnTo>
                <a:lnTo>
                  <a:pt x="518987" y="173083"/>
                </a:lnTo>
                <a:lnTo>
                  <a:pt x="500692" y="162195"/>
                </a:lnTo>
                <a:lnTo>
                  <a:pt x="475970" y="158457"/>
                </a:lnTo>
                <a:close/>
              </a:path>
              <a:path w="636905" h="637539">
                <a:moveTo>
                  <a:pt x="530888" y="193967"/>
                </a:moveTo>
                <a:lnTo>
                  <a:pt x="475970" y="193967"/>
                </a:lnTo>
                <a:lnTo>
                  <a:pt x="487689" y="195208"/>
                </a:lnTo>
                <a:lnTo>
                  <a:pt x="494601" y="198977"/>
                </a:lnTo>
                <a:lnTo>
                  <a:pt x="497884" y="205336"/>
                </a:lnTo>
                <a:lnTo>
                  <a:pt x="498716" y="214350"/>
                </a:lnTo>
                <a:lnTo>
                  <a:pt x="498716" y="224167"/>
                </a:lnTo>
                <a:lnTo>
                  <a:pt x="506653" y="232117"/>
                </a:lnTo>
                <a:lnTo>
                  <a:pt x="526288" y="232117"/>
                </a:lnTo>
                <a:lnTo>
                  <a:pt x="534238" y="224167"/>
                </a:lnTo>
                <a:lnTo>
                  <a:pt x="534238" y="214350"/>
                </a:lnTo>
                <a:lnTo>
                  <a:pt x="530888" y="193967"/>
                </a:lnTo>
                <a:close/>
              </a:path>
              <a:path w="636905" h="637539">
                <a:moveTo>
                  <a:pt x="408203" y="193967"/>
                </a:moveTo>
                <a:lnTo>
                  <a:pt x="350215" y="193967"/>
                </a:lnTo>
                <a:lnTo>
                  <a:pt x="318134" y="229108"/>
                </a:lnTo>
                <a:lnTo>
                  <a:pt x="366215" y="229108"/>
                </a:lnTo>
                <a:lnTo>
                  <a:pt x="372694" y="222008"/>
                </a:lnTo>
                <a:lnTo>
                  <a:pt x="408203" y="222008"/>
                </a:lnTo>
                <a:lnTo>
                  <a:pt x="408203" y="193967"/>
                </a:lnTo>
                <a:close/>
              </a:path>
              <a:path w="636905" h="637539">
                <a:moveTo>
                  <a:pt x="325094" y="0"/>
                </a:moveTo>
                <a:lnTo>
                  <a:pt x="311188" y="0"/>
                </a:lnTo>
                <a:lnTo>
                  <a:pt x="304876" y="4051"/>
                </a:lnTo>
                <a:lnTo>
                  <a:pt x="234441" y="158457"/>
                </a:lnTo>
                <a:lnTo>
                  <a:pt x="273456" y="158457"/>
                </a:lnTo>
                <a:lnTo>
                  <a:pt x="318134" y="60528"/>
                </a:lnTo>
                <a:lnTo>
                  <a:pt x="357182" y="60528"/>
                </a:lnTo>
                <a:lnTo>
                  <a:pt x="331406" y="4051"/>
                </a:lnTo>
                <a:lnTo>
                  <a:pt x="325094" y="0"/>
                </a:lnTo>
                <a:close/>
              </a:path>
              <a:path w="636905" h="637539">
                <a:moveTo>
                  <a:pt x="357182" y="60528"/>
                </a:moveTo>
                <a:lnTo>
                  <a:pt x="318134" y="60528"/>
                </a:lnTo>
                <a:lnTo>
                  <a:pt x="362826" y="158457"/>
                </a:lnTo>
                <a:lnTo>
                  <a:pt x="401878" y="158457"/>
                </a:lnTo>
                <a:lnTo>
                  <a:pt x="357182" y="60528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45" y="43672"/>
            <a:ext cx="1735513" cy="173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ject 3"/>
          <p:cNvSpPr txBox="1"/>
          <p:nvPr/>
        </p:nvSpPr>
        <p:spPr>
          <a:xfrm>
            <a:off x="6718300" y="3315288"/>
            <a:ext cx="3657600" cy="34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500" spc="472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Мачты</a:t>
            </a:r>
            <a:r>
              <a:rPr sz="1500" spc="-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500" spc="-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опоры</a:t>
            </a:r>
            <a:r>
              <a:rPr sz="1500" spc="-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ЛЭП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285750" indent="-285750">
              <a:lnSpc>
                <a:spcPct val="100000"/>
              </a:lnSpc>
              <a:spcBef>
                <a:spcPts val="15"/>
              </a:spcBef>
              <a:buFont typeface="Wingdings" panose="05000000000000000000" pitchFamily="2" charset="2"/>
              <a:buChar char="§"/>
            </a:pP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000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37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44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Траверсы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285750" indent="-285750">
              <a:lnSpc>
                <a:spcPct val="100000"/>
              </a:lnSpc>
              <a:spcBef>
                <a:spcPts val="20"/>
              </a:spcBef>
              <a:buFont typeface="Wingdings" panose="05000000000000000000" pitchFamily="2" charset="2"/>
              <a:buChar char="§"/>
            </a:pP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000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465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Мачты</a:t>
            </a:r>
            <a:r>
              <a:rPr sz="1500" spc="-4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освещения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285750" indent="-285750">
              <a:lnSpc>
                <a:spcPct val="100000"/>
              </a:lnSpc>
              <a:spcBef>
                <a:spcPts val="15"/>
              </a:spcBef>
              <a:buFont typeface="Wingdings" panose="05000000000000000000" pitchFamily="2" charset="2"/>
              <a:buChar char="§"/>
            </a:pP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000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-7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 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Металлоконструкции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для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подстанций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285750" indent="-285750">
              <a:lnSpc>
                <a:spcPct val="100000"/>
              </a:lnSpc>
              <a:spcBef>
                <a:spcPts val="20"/>
              </a:spcBef>
              <a:buFont typeface="Wingdings" panose="05000000000000000000" pitchFamily="2" charset="2"/>
              <a:buChar char="§"/>
            </a:pP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000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0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 </a:t>
            </a:r>
            <a:r>
              <a:rPr sz="1500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Молниеотводы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5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системы</a:t>
            </a:r>
            <a:r>
              <a:rPr sz="15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заземления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285750" indent="-285750">
              <a:lnSpc>
                <a:spcPct val="100000"/>
              </a:lnSpc>
              <a:spcBef>
                <a:spcPts val="15"/>
              </a:spcBef>
              <a:buFont typeface="Wingdings" panose="05000000000000000000" pitchFamily="2" charset="2"/>
              <a:buChar char="§"/>
            </a:pP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000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0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 </a:t>
            </a:r>
            <a:r>
              <a:rPr sz="1500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Мачты</a:t>
            </a:r>
            <a:r>
              <a:rPr sz="1500" spc="-2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для</a:t>
            </a:r>
            <a:r>
              <a:rPr sz="1500" spc="-2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ветрогенераторов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285750" indent="-285750">
              <a:lnSpc>
                <a:spcPct val="100000"/>
              </a:lnSpc>
              <a:spcBef>
                <a:spcPts val="20"/>
              </a:spcBef>
              <a:buFont typeface="Wingdings" panose="05000000000000000000" pitchFamily="2" charset="2"/>
              <a:buChar char="§"/>
            </a:pP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000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-7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 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Фундаменты</a:t>
            </a:r>
            <a:r>
              <a:rPr sz="15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для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мачт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опор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18300" y="1610297"/>
            <a:ext cx="3657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Электроэнергетика</a:t>
            </a:r>
            <a:endParaRPr sz="2800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9900" y="3952458"/>
            <a:ext cx="2575560" cy="3244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5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Опоры</a:t>
            </a:r>
            <a:r>
              <a:rPr sz="1500" spc="-4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освещения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285750" indent="-285750">
              <a:lnSpc>
                <a:spcPct val="100000"/>
              </a:lnSpc>
              <a:spcBef>
                <a:spcPts val="15"/>
              </a:spcBef>
              <a:buFont typeface="Wingdings" panose="05000000000000000000" pitchFamily="2" charset="2"/>
              <a:buChar char="§"/>
            </a:pP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3873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Мачты</a:t>
            </a:r>
            <a:r>
              <a:rPr sz="1500" spc="-4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освещения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3873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ru-RU"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3873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457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Осветительные</a:t>
            </a:r>
            <a:r>
              <a:rPr sz="1500" spc="-4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комплексы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285750" indent="-285750">
              <a:lnSpc>
                <a:spcPct val="100000"/>
              </a:lnSpc>
              <a:spcBef>
                <a:spcPts val="15"/>
              </a:spcBef>
              <a:buFont typeface="Wingdings" panose="05000000000000000000" pitchFamily="2" charset="2"/>
              <a:buChar char="§"/>
            </a:pP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3873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Кронштейны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навесные</a:t>
            </a:r>
            <a:r>
              <a:rPr sz="15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элементы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285750" indent="-285750">
              <a:lnSpc>
                <a:spcPct val="100000"/>
              </a:lnSpc>
              <a:spcBef>
                <a:spcPts val="20"/>
              </a:spcBef>
              <a:buFont typeface="Wingdings" panose="05000000000000000000" pitchFamily="2" charset="2"/>
              <a:buChar char="§"/>
            </a:pP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3873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Фундаменты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для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мачт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5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опор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285750" indent="-285750">
              <a:lnSpc>
                <a:spcPct val="100000"/>
              </a:lnSpc>
              <a:spcBef>
                <a:spcPts val="15"/>
              </a:spcBef>
              <a:buFont typeface="Wingdings" panose="05000000000000000000" pitchFamily="2" charset="2"/>
              <a:buChar char="§"/>
            </a:pP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3873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Короны</a:t>
            </a:r>
            <a:r>
              <a:rPr sz="1500" spc="-4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для</a:t>
            </a:r>
            <a:r>
              <a:rPr sz="1500" spc="-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мачт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9900" y="2714625"/>
            <a:ext cx="594928" cy="762000"/>
          </a:xfrm>
          <a:custGeom>
            <a:avLst/>
            <a:gdLst/>
            <a:ahLst/>
            <a:cxnLst/>
            <a:rect l="l" t="t" r="r" b="b"/>
            <a:pathLst>
              <a:path w="434340" h="637539">
                <a:moveTo>
                  <a:pt x="241731" y="506450"/>
                </a:moveTo>
                <a:lnTo>
                  <a:pt x="194945" y="506450"/>
                </a:lnTo>
                <a:lnTo>
                  <a:pt x="194945" y="616026"/>
                </a:lnTo>
                <a:lnTo>
                  <a:pt x="196783" y="624306"/>
                </a:lnTo>
                <a:lnTo>
                  <a:pt x="201798" y="631067"/>
                </a:lnTo>
                <a:lnTo>
                  <a:pt x="209234" y="635626"/>
                </a:lnTo>
                <a:lnTo>
                  <a:pt x="218338" y="637298"/>
                </a:lnTo>
                <a:lnTo>
                  <a:pt x="227442" y="635626"/>
                </a:lnTo>
                <a:lnTo>
                  <a:pt x="234878" y="631067"/>
                </a:lnTo>
                <a:lnTo>
                  <a:pt x="239892" y="624306"/>
                </a:lnTo>
                <a:lnTo>
                  <a:pt x="241731" y="616026"/>
                </a:lnTo>
                <a:lnTo>
                  <a:pt x="241731" y="506450"/>
                </a:lnTo>
                <a:close/>
              </a:path>
              <a:path w="434340" h="637539">
                <a:moveTo>
                  <a:pt x="292925" y="454507"/>
                </a:moveTo>
                <a:lnTo>
                  <a:pt x="143751" y="454507"/>
                </a:lnTo>
                <a:lnTo>
                  <a:pt x="158292" y="491261"/>
                </a:lnTo>
                <a:lnTo>
                  <a:pt x="162019" y="497288"/>
                </a:lnTo>
                <a:lnTo>
                  <a:pt x="167647" y="502104"/>
                </a:lnTo>
                <a:lnTo>
                  <a:pt x="174535" y="505295"/>
                </a:lnTo>
                <a:lnTo>
                  <a:pt x="182041" y="506450"/>
                </a:lnTo>
                <a:lnTo>
                  <a:pt x="254635" y="506450"/>
                </a:lnTo>
                <a:lnTo>
                  <a:pt x="292925" y="454507"/>
                </a:lnTo>
                <a:close/>
              </a:path>
              <a:path w="434340" h="637539">
                <a:moveTo>
                  <a:pt x="77355" y="257454"/>
                </a:moveTo>
                <a:lnTo>
                  <a:pt x="34645" y="257454"/>
                </a:lnTo>
                <a:lnTo>
                  <a:pt x="105524" y="433412"/>
                </a:lnTo>
                <a:lnTo>
                  <a:pt x="110777" y="441868"/>
                </a:lnTo>
                <a:lnTo>
                  <a:pt x="118603" y="448546"/>
                </a:lnTo>
                <a:lnTo>
                  <a:pt x="128189" y="452931"/>
                </a:lnTo>
                <a:lnTo>
                  <a:pt x="138722" y="454507"/>
                </a:lnTo>
                <a:lnTo>
                  <a:pt x="297942" y="454507"/>
                </a:lnTo>
                <a:lnTo>
                  <a:pt x="331152" y="433412"/>
                </a:lnTo>
                <a:lnTo>
                  <a:pt x="337342" y="418045"/>
                </a:lnTo>
                <a:lnTo>
                  <a:pt x="142049" y="418045"/>
                </a:lnTo>
                <a:lnTo>
                  <a:pt x="77355" y="257454"/>
                </a:lnTo>
                <a:close/>
              </a:path>
              <a:path w="434340" h="637539">
                <a:moveTo>
                  <a:pt x="238391" y="257454"/>
                </a:moveTo>
                <a:lnTo>
                  <a:pt x="198285" y="257454"/>
                </a:lnTo>
                <a:lnTo>
                  <a:pt x="198285" y="418045"/>
                </a:lnTo>
                <a:lnTo>
                  <a:pt x="238391" y="418045"/>
                </a:lnTo>
                <a:lnTo>
                  <a:pt x="238391" y="257454"/>
                </a:lnTo>
                <a:close/>
              </a:path>
              <a:path w="434340" h="637539">
                <a:moveTo>
                  <a:pt x="402031" y="257454"/>
                </a:moveTo>
                <a:lnTo>
                  <a:pt x="359321" y="257454"/>
                </a:lnTo>
                <a:lnTo>
                  <a:pt x="294640" y="418045"/>
                </a:lnTo>
                <a:lnTo>
                  <a:pt x="337342" y="418045"/>
                </a:lnTo>
                <a:lnTo>
                  <a:pt x="402031" y="257454"/>
                </a:lnTo>
                <a:close/>
              </a:path>
              <a:path w="434340" h="637539">
                <a:moveTo>
                  <a:pt x="281851" y="101688"/>
                </a:moveTo>
                <a:lnTo>
                  <a:pt x="151917" y="101688"/>
                </a:lnTo>
                <a:lnTo>
                  <a:pt x="142214" y="105473"/>
                </a:lnTo>
                <a:lnTo>
                  <a:pt x="1409" y="240207"/>
                </a:lnTo>
                <a:lnTo>
                  <a:pt x="0" y="245529"/>
                </a:lnTo>
                <a:lnTo>
                  <a:pt x="4343" y="254723"/>
                </a:lnTo>
                <a:lnTo>
                  <a:pt x="9550" y="257454"/>
                </a:lnTo>
                <a:lnTo>
                  <a:pt x="424218" y="257454"/>
                </a:lnTo>
                <a:lnTo>
                  <a:pt x="429425" y="254711"/>
                </a:lnTo>
                <a:lnTo>
                  <a:pt x="433768" y="245529"/>
                </a:lnTo>
                <a:lnTo>
                  <a:pt x="432358" y="240207"/>
                </a:lnTo>
                <a:lnTo>
                  <a:pt x="291553" y="105473"/>
                </a:lnTo>
                <a:lnTo>
                  <a:pt x="281851" y="101688"/>
                </a:lnTo>
                <a:close/>
              </a:path>
              <a:path w="434340" h="637539">
                <a:moveTo>
                  <a:pt x="218059" y="0"/>
                </a:moveTo>
                <a:lnTo>
                  <a:pt x="196796" y="3912"/>
                </a:lnTo>
                <a:lnTo>
                  <a:pt x="179416" y="14578"/>
                </a:lnTo>
                <a:lnTo>
                  <a:pt x="167688" y="30384"/>
                </a:lnTo>
                <a:lnTo>
                  <a:pt x="163385" y="49720"/>
                </a:lnTo>
                <a:lnTo>
                  <a:pt x="165514" y="63479"/>
                </a:lnTo>
                <a:lnTo>
                  <a:pt x="171503" y="75763"/>
                </a:lnTo>
                <a:lnTo>
                  <a:pt x="180755" y="86030"/>
                </a:lnTo>
                <a:lnTo>
                  <a:pt x="192671" y="93738"/>
                </a:lnTo>
                <a:lnTo>
                  <a:pt x="192671" y="101688"/>
                </a:lnTo>
                <a:lnTo>
                  <a:pt x="243446" y="101688"/>
                </a:lnTo>
                <a:lnTo>
                  <a:pt x="243446" y="93738"/>
                </a:lnTo>
                <a:lnTo>
                  <a:pt x="255364" y="86030"/>
                </a:lnTo>
                <a:lnTo>
                  <a:pt x="264620" y="75763"/>
                </a:lnTo>
                <a:lnTo>
                  <a:pt x="270613" y="63479"/>
                </a:lnTo>
                <a:lnTo>
                  <a:pt x="272745" y="49720"/>
                </a:lnTo>
                <a:lnTo>
                  <a:pt x="268440" y="30384"/>
                </a:lnTo>
                <a:lnTo>
                  <a:pt x="256708" y="14578"/>
                </a:lnTo>
                <a:lnTo>
                  <a:pt x="239323" y="3912"/>
                </a:lnTo>
                <a:lnTo>
                  <a:pt x="21805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0" y="0"/>
            <a:ext cx="5956300" cy="7562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9865"/>
            <a:ext cx="1735513" cy="173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88EE71-423F-8413-3E36-BA0B86F1A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0" y="0"/>
            <a:ext cx="5956300" cy="75628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1300" y="1647825"/>
            <a:ext cx="4800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Наружное </a:t>
            </a:r>
            <a:r>
              <a:rPr sz="2800" spc="-1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2800" spc="-4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освещение</a:t>
            </a:r>
            <a:endParaRPr sz="2800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0886" y="2790825"/>
            <a:ext cx="2962910" cy="4571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715" marR="755015" indent="-285750">
              <a:lnSpc>
                <a:spcPct val="125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500" spc="-292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Каркасы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быстровозводимых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сборноразборных</a:t>
            </a:r>
            <a:r>
              <a:rPr sz="1500" spc="-7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сооружений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3873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Каркасно-тентовые</a:t>
            </a:r>
            <a:r>
              <a:rPr sz="1500" spc="-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конструкции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386715" marR="81280" indent="-285750">
              <a:lnSpc>
                <a:spcPct val="125000"/>
              </a:lnSpc>
              <a:spcBef>
                <a:spcPts val="850"/>
              </a:spcBef>
              <a:buFont typeface="Wingdings" panose="05000000000000000000" pitchFamily="2" charset="2"/>
              <a:buChar char="§"/>
            </a:pPr>
            <a:r>
              <a:rPr sz="1500" spc="-292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Конструкции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рекламно-информационных </a:t>
            </a:r>
            <a:r>
              <a:rPr sz="1500" spc="-59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указателей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3873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Мачты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5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опоры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освещения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386715" marR="306070" indent="-285750">
              <a:lnSpc>
                <a:spcPct val="125000"/>
              </a:lnSpc>
              <a:spcBef>
                <a:spcPts val="850"/>
              </a:spcBef>
              <a:buFont typeface="Wingdings" panose="05000000000000000000" pitchFamily="2" charset="2"/>
              <a:buChar char="§"/>
            </a:pPr>
            <a:r>
              <a:rPr sz="15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Системы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стационарных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5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временных </a:t>
            </a:r>
            <a:r>
              <a:rPr sz="1500" spc="-59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зрительских</a:t>
            </a:r>
            <a:r>
              <a:rPr sz="15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трибун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3873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Ограждения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спортивных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сооружений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0197" y="2268652"/>
            <a:ext cx="622782" cy="502920"/>
          </a:xfrm>
          <a:custGeom>
            <a:avLst/>
            <a:gdLst/>
            <a:ahLst/>
            <a:cxnLst/>
            <a:rect l="l" t="t" r="r" b="b"/>
            <a:pathLst>
              <a:path w="721994" h="579120">
                <a:moveTo>
                  <a:pt x="499198" y="552856"/>
                </a:moveTo>
                <a:lnTo>
                  <a:pt x="495846" y="548411"/>
                </a:lnTo>
                <a:lnTo>
                  <a:pt x="453275" y="534873"/>
                </a:lnTo>
                <a:lnTo>
                  <a:pt x="453275" y="404952"/>
                </a:lnTo>
                <a:lnTo>
                  <a:pt x="424637" y="404952"/>
                </a:lnTo>
                <a:lnTo>
                  <a:pt x="424637" y="501980"/>
                </a:lnTo>
                <a:lnTo>
                  <a:pt x="283400" y="501980"/>
                </a:lnTo>
                <a:lnTo>
                  <a:pt x="283400" y="404952"/>
                </a:lnTo>
                <a:lnTo>
                  <a:pt x="254762" y="404952"/>
                </a:lnTo>
                <a:lnTo>
                  <a:pt x="254762" y="534873"/>
                </a:lnTo>
                <a:lnTo>
                  <a:pt x="212191" y="548411"/>
                </a:lnTo>
                <a:lnTo>
                  <a:pt x="208826" y="552856"/>
                </a:lnTo>
                <a:lnTo>
                  <a:pt x="208826" y="575208"/>
                </a:lnTo>
                <a:lnTo>
                  <a:pt x="212356" y="578599"/>
                </a:lnTo>
                <a:lnTo>
                  <a:pt x="495681" y="578599"/>
                </a:lnTo>
                <a:lnTo>
                  <a:pt x="499198" y="575208"/>
                </a:lnTo>
                <a:lnTo>
                  <a:pt x="499198" y="552856"/>
                </a:lnTo>
                <a:close/>
              </a:path>
              <a:path w="721994" h="579120">
                <a:moveTo>
                  <a:pt x="558050" y="211963"/>
                </a:moveTo>
                <a:lnTo>
                  <a:pt x="513765" y="206806"/>
                </a:lnTo>
                <a:lnTo>
                  <a:pt x="464019" y="202996"/>
                </a:lnTo>
                <a:lnTo>
                  <a:pt x="410070" y="200647"/>
                </a:lnTo>
                <a:lnTo>
                  <a:pt x="353199" y="199847"/>
                </a:lnTo>
                <a:lnTo>
                  <a:pt x="296672" y="200647"/>
                </a:lnTo>
                <a:lnTo>
                  <a:pt x="242976" y="202984"/>
                </a:lnTo>
                <a:lnTo>
                  <a:pt x="193382" y="206768"/>
                </a:lnTo>
                <a:lnTo>
                  <a:pt x="149136" y="211886"/>
                </a:lnTo>
                <a:lnTo>
                  <a:pt x="195935" y="216814"/>
                </a:lnTo>
                <a:lnTo>
                  <a:pt x="246176" y="220408"/>
                </a:lnTo>
                <a:lnTo>
                  <a:pt x="299123" y="222592"/>
                </a:lnTo>
                <a:lnTo>
                  <a:pt x="354063" y="223329"/>
                </a:lnTo>
                <a:lnTo>
                  <a:pt x="408749" y="222554"/>
                </a:lnTo>
                <a:lnTo>
                  <a:pt x="461429" y="220383"/>
                </a:lnTo>
                <a:lnTo>
                  <a:pt x="511416" y="216839"/>
                </a:lnTo>
                <a:lnTo>
                  <a:pt x="558050" y="211963"/>
                </a:lnTo>
                <a:close/>
              </a:path>
              <a:path w="721994" h="579120">
                <a:moveTo>
                  <a:pt x="687705" y="310476"/>
                </a:moveTo>
                <a:lnTo>
                  <a:pt x="636181" y="324827"/>
                </a:lnTo>
                <a:lnTo>
                  <a:pt x="570306" y="335851"/>
                </a:lnTo>
                <a:lnTo>
                  <a:pt x="521182" y="341287"/>
                </a:lnTo>
                <a:lnTo>
                  <a:pt x="468223" y="345249"/>
                </a:lnTo>
                <a:lnTo>
                  <a:pt x="412242" y="347675"/>
                </a:lnTo>
                <a:lnTo>
                  <a:pt x="354063" y="348488"/>
                </a:lnTo>
                <a:lnTo>
                  <a:pt x="295871" y="347675"/>
                </a:lnTo>
                <a:lnTo>
                  <a:pt x="239877" y="345249"/>
                </a:lnTo>
                <a:lnTo>
                  <a:pt x="186905" y="341287"/>
                </a:lnTo>
                <a:lnTo>
                  <a:pt x="137782" y="335851"/>
                </a:lnTo>
                <a:lnTo>
                  <a:pt x="93345" y="328993"/>
                </a:lnTo>
                <a:lnTo>
                  <a:pt x="52844" y="320382"/>
                </a:lnTo>
                <a:lnTo>
                  <a:pt x="20802" y="310629"/>
                </a:lnTo>
                <a:lnTo>
                  <a:pt x="39751" y="443331"/>
                </a:lnTo>
                <a:lnTo>
                  <a:pt x="71361" y="471449"/>
                </a:lnTo>
                <a:lnTo>
                  <a:pt x="108813" y="486943"/>
                </a:lnTo>
                <a:lnTo>
                  <a:pt x="161391" y="500684"/>
                </a:lnTo>
                <a:lnTo>
                  <a:pt x="231216" y="510997"/>
                </a:lnTo>
                <a:lnTo>
                  <a:pt x="231216" y="401104"/>
                </a:lnTo>
                <a:lnTo>
                  <a:pt x="232752" y="393788"/>
                </a:lnTo>
                <a:lnTo>
                  <a:pt x="236943" y="387807"/>
                </a:lnTo>
                <a:lnTo>
                  <a:pt x="243166" y="383768"/>
                </a:lnTo>
                <a:lnTo>
                  <a:pt x="250774" y="382282"/>
                </a:lnTo>
                <a:lnTo>
                  <a:pt x="457187" y="382282"/>
                </a:lnTo>
                <a:lnTo>
                  <a:pt x="464807" y="383768"/>
                </a:lnTo>
                <a:lnTo>
                  <a:pt x="471030" y="387807"/>
                </a:lnTo>
                <a:lnTo>
                  <a:pt x="475221" y="393788"/>
                </a:lnTo>
                <a:lnTo>
                  <a:pt x="476758" y="401104"/>
                </a:lnTo>
                <a:lnTo>
                  <a:pt x="476758" y="511225"/>
                </a:lnTo>
                <a:lnTo>
                  <a:pt x="546798" y="501129"/>
                </a:lnTo>
                <a:lnTo>
                  <a:pt x="599465" y="487514"/>
                </a:lnTo>
                <a:lnTo>
                  <a:pt x="637070" y="471906"/>
                </a:lnTo>
                <a:lnTo>
                  <a:pt x="668375" y="447471"/>
                </a:lnTo>
                <a:lnTo>
                  <a:pt x="669163" y="443407"/>
                </a:lnTo>
                <a:lnTo>
                  <a:pt x="687705" y="310476"/>
                </a:lnTo>
                <a:close/>
              </a:path>
              <a:path w="721994" h="579120">
                <a:moveTo>
                  <a:pt x="703046" y="201282"/>
                </a:moveTo>
                <a:lnTo>
                  <a:pt x="660996" y="216204"/>
                </a:lnTo>
                <a:lnTo>
                  <a:pt x="614781" y="226339"/>
                </a:lnTo>
                <a:lnTo>
                  <a:pt x="570306" y="233184"/>
                </a:lnTo>
                <a:lnTo>
                  <a:pt x="521182" y="238633"/>
                </a:lnTo>
                <a:lnTo>
                  <a:pt x="468223" y="242582"/>
                </a:lnTo>
                <a:lnTo>
                  <a:pt x="412242" y="245008"/>
                </a:lnTo>
                <a:lnTo>
                  <a:pt x="354063" y="245833"/>
                </a:lnTo>
                <a:lnTo>
                  <a:pt x="295871" y="245008"/>
                </a:lnTo>
                <a:lnTo>
                  <a:pt x="239877" y="242582"/>
                </a:lnTo>
                <a:lnTo>
                  <a:pt x="186905" y="238633"/>
                </a:lnTo>
                <a:lnTo>
                  <a:pt x="137782" y="233184"/>
                </a:lnTo>
                <a:lnTo>
                  <a:pt x="93345" y="226339"/>
                </a:lnTo>
                <a:lnTo>
                  <a:pt x="47129" y="216204"/>
                </a:lnTo>
                <a:lnTo>
                  <a:pt x="9855" y="203542"/>
                </a:lnTo>
                <a:lnTo>
                  <a:pt x="5156" y="201282"/>
                </a:lnTo>
                <a:lnTo>
                  <a:pt x="17056" y="284454"/>
                </a:lnTo>
                <a:lnTo>
                  <a:pt x="54190" y="297307"/>
                </a:lnTo>
                <a:lnTo>
                  <a:pt x="97650" y="306806"/>
                </a:lnTo>
                <a:lnTo>
                  <a:pt x="141274" y="313524"/>
                </a:lnTo>
                <a:lnTo>
                  <a:pt x="189534" y="318858"/>
                </a:lnTo>
                <a:lnTo>
                  <a:pt x="241617" y="322745"/>
                </a:lnTo>
                <a:lnTo>
                  <a:pt x="296735" y="325107"/>
                </a:lnTo>
                <a:lnTo>
                  <a:pt x="354063" y="325920"/>
                </a:lnTo>
                <a:lnTo>
                  <a:pt x="411391" y="325107"/>
                </a:lnTo>
                <a:lnTo>
                  <a:pt x="466509" y="322745"/>
                </a:lnTo>
                <a:lnTo>
                  <a:pt x="518591" y="318858"/>
                </a:lnTo>
                <a:lnTo>
                  <a:pt x="566851" y="313524"/>
                </a:lnTo>
                <a:lnTo>
                  <a:pt x="610476" y="306806"/>
                </a:lnTo>
                <a:lnTo>
                  <a:pt x="653961" y="297307"/>
                </a:lnTo>
                <a:lnTo>
                  <a:pt x="691388" y="284302"/>
                </a:lnTo>
                <a:lnTo>
                  <a:pt x="703046" y="201282"/>
                </a:lnTo>
                <a:close/>
              </a:path>
              <a:path w="721994" h="579120">
                <a:moveTo>
                  <a:pt x="721436" y="66167"/>
                </a:moveTo>
                <a:lnTo>
                  <a:pt x="651408" y="26568"/>
                </a:lnTo>
                <a:lnTo>
                  <a:pt x="648284" y="25590"/>
                </a:lnTo>
                <a:lnTo>
                  <a:pt x="640054" y="25590"/>
                </a:lnTo>
                <a:lnTo>
                  <a:pt x="634822" y="30632"/>
                </a:lnTo>
                <a:lnTo>
                  <a:pt x="634822" y="137972"/>
                </a:lnTo>
                <a:lnTo>
                  <a:pt x="619010" y="134658"/>
                </a:lnTo>
                <a:lnTo>
                  <a:pt x="568871" y="126619"/>
                </a:lnTo>
                <a:lnTo>
                  <a:pt x="522998" y="121424"/>
                </a:lnTo>
                <a:lnTo>
                  <a:pt x="473557" y="117551"/>
                </a:lnTo>
                <a:lnTo>
                  <a:pt x="421233" y="115049"/>
                </a:lnTo>
                <a:lnTo>
                  <a:pt x="366750" y="113957"/>
                </a:lnTo>
                <a:lnTo>
                  <a:pt x="366750" y="80086"/>
                </a:lnTo>
                <a:lnTo>
                  <a:pt x="429895" y="43954"/>
                </a:lnTo>
                <a:lnTo>
                  <a:pt x="429895" y="40500"/>
                </a:lnTo>
                <a:lnTo>
                  <a:pt x="359778" y="977"/>
                </a:lnTo>
                <a:lnTo>
                  <a:pt x="356654" y="0"/>
                </a:lnTo>
                <a:lnTo>
                  <a:pt x="348437" y="0"/>
                </a:lnTo>
                <a:lnTo>
                  <a:pt x="343192" y="5041"/>
                </a:lnTo>
                <a:lnTo>
                  <a:pt x="343192" y="113957"/>
                </a:lnTo>
                <a:lnTo>
                  <a:pt x="288290" y="114985"/>
                </a:lnTo>
                <a:lnTo>
                  <a:pt x="235559" y="117462"/>
                </a:lnTo>
                <a:lnTo>
                  <a:pt x="185712" y="121348"/>
                </a:lnTo>
                <a:lnTo>
                  <a:pt x="139471" y="126568"/>
                </a:lnTo>
                <a:lnTo>
                  <a:pt x="97574" y="133083"/>
                </a:lnTo>
                <a:lnTo>
                  <a:pt x="75120" y="137515"/>
                </a:lnTo>
                <a:lnTo>
                  <a:pt x="75120" y="105600"/>
                </a:lnTo>
                <a:lnTo>
                  <a:pt x="138264" y="69481"/>
                </a:lnTo>
                <a:lnTo>
                  <a:pt x="138264" y="66014"/>
                </a:lnTo>
                <a:lnTo>
                  <a:pt x="68148" y="26492"/>
                </a:lnTo>
                <a:lnTo>
                  <a:pt x="66662" y="25895"/>
                </a:lnTo>
                <a:lnTo>
                  <a:pt x="65024" y="25527"/>
                </a:lnTo>
                <a:lnTo>
                  <a:pt x="56807" y="25527"/>
                </a:lnTo>
                <a:lnTo>
                  <a:pt x="51562" y="30568"/>
                </a:lnTo>
                <a:lnTo>
                  <a:pt x="51562" y="143167"/>
                </a:lnTo>
                <a:lnTo>
                  <a:pt x="35306" y="148056"/>
                </a:lnTo>
                <a:lnTo>
                  <a:pt x="889" y="166509"/>
                </a:lnTo>
                <a:lnTo>
                  <a:pt x="0" y="168529"/>
                </a:lnTo>
                <a:lnTo>
                  <a:pt x="152" y="169430"/>
                </a:lnTo>
                <a:lnTo>
                  <a:pt x="36537" y="189407"/>
                </a:lnTo>
                <a:lnTo>
                  <a:pt x="74650" y="199580"/>
                </a:lnTo>
                <a:lnTo>
                  <a:pt x="97650" y="204127"/>
                </a:lnTo>
                <a:lnTo>
                  <a:pt x="99301" y="203301"/>
                </a:lnTo>
                <a:lnTo>
                  <a:pt x="138785" y="196049"/>
                </a:lnTo>
                <a:lnTo>
                  <a:pt x="184785" y="190373"/>
                </a:lnTo>
                <a:lnTo>
                  <a:pt x="236816" y="186182"/>
                </a:lnTo>
                <a:lnTo>
                  <a:pt x="293420" y="183578"/>
                </a:lnTo>
                <a:lnTo>
                  <a:pt x="353123" y="182676"/>
                </a:lnTo>
                <a:lnTo>
                  <a:pt x="413537" y="183591"/>
                </a:lnTo>
                <a:lnTo>
                  <a:pt x="470712" y="186245"/>
                </a:lnTo>
                <a:lnTo>
                  <a:pt x="523138" y="190538"/>
                </a:lnTo>
                <a:lnTo>
                  <a:pt x="569328" y="196342"/>
                </a:lnTo>
                <a:lnTo>
                  <a:pt x="608533" y="203682"/>
                </a:lnTo>
                <a:lnTo>
                  <a:pt x="610489" y="204203"/>
                </a:lnTo>
                <a:lnTo>
                  <a:pt x="633488" y="199656"/>
                </a:lnTo>
                <a:lnTo>
                  <a:pt x="671626" y="189484"/>
                </a:lnTo>
                <a:lnTo>
                  <a:pt x="707821" y="169583"/>
                </a:lnTo>
                <a:lnTo>
                  <a:pt x="707974" y="168681"/>
                </a:lnTo>
                <a:lnTo>
                  <a:pt x="707072" y="166662"/>
                </a:lnTo>
                <a:lnTo>
                  <a:pt x="673455" y="148501"/>
                </a:lnTo>
                <a:lnTo>
                  <a:pt x="658291" y="143840"/>
                </a:lnTo>
                <a:lnTo>
                  <a:pt x="658291" y="105752"/>
                </a:lnTo>
                <a:lnTo>
                  <a:pt x="721436" y="69621"/>
                </a:lnTo>
                <a:lnTo>
                  <a:pt x="721436" y="66167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4" r="3686" b="19507"/>
          <a:stretch/>
        </p:blipFill>
        <p:spPr>
          <a:xfrm>
            <a:off x="0" y="0"/>
            <a:ext cx="1703176" cy="1266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99" y="0"/>
            <a:ext cx="5898415" cy="75628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5188" y="1253287"/>
            <a:ext cx="3156512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8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Спортивная </a:t>
            </a:r>
            <a:r>
              <a:rPr sz="2800" spc="-8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2800" spc="-5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инфраструктура</a:t>
            </a:r>
            <a:endParaRPr sz="2800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0756900" cy="75628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51500" y="0"/>
            <a:ext cx="5105400" cy="7562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55867" y="1230427"/>
            <a:ext cx="3382542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0" spc="-5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Транспортная </a:t>
            </a:r>
            <a:r>
              <a:rPr sz="2800" b="0" spc="-5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 инфраструктура</a:t>
            </a:r>
            <a:endParaRPr sz="2800" b="0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99067" y="2304288"/>
            <a:ext cx="639342" cy="609600"/>
          </a:xfrm>
          <a:custGeom>
            <a:avLst/>
            <a:gdLst/>
            <a:ahLst/>
            <a:cxnLst/>
            <a:rect l="l" t="t" r="r" b="b"/>
            <a:pathLst>
              <a:path w="495300" h="504189">
                <a:moveTo>
                  <a:pt x="463956" y="0"/>
                </a:moveTo>
                <a:lnTo>
                  <a:pt x="417421" y="11426"/>
                </a:lnTo>
                <a:lnTo>
                  <a:pt x="373189" y="43537"/>
                </a:lnTo>
                <a:lnTo>
                  <a:pt x="316674" y="101106"/>
                </a:lnTo>
                <a:lnTo>
                  <a:pt x="81813" y="43892"/>
                </a:lnTo>
                <a:lnTo>
                  <a:pt x="78041" y="42698"/>
                </a:lnTo>
                <a:lnTo>
                  <a:pt x="74510" y="43664"/>
                </a:lnTo>
                <a:lnTo>
                  <a:pt x="71221" y="46775"/>
                </a:lnTo>
                <a:lnTo>
                  <a:pt x="23418" y="95467"/>
                </a:lnTo>
                <a:lnTo>
                  <a:pt x="22364" y="98705"/>
                </a:lnTo>
                <a:lnTo>
                  <a:pt x="23545" y="106389"/>
                </a:lnTo>
                <a:lnTo>
                  <a:pt x="25539" y="109259"/>
                </a:lnTo>
                <a:lnTo>
                  <a:pt x="208254" y="211570"/>
                </a:lnTo>
                <a:lnTo>
                  <a:pt x="116776" y="304763"/>
                </a:lnTo>
                <a:lnTo>
                  <a:pt x="47790" y="285459"/>
                </a:lnTo>
                <a:lnTo>
                  <a:pt x="42138" y="285332"/>
                </a:lnTo>
                <a:lnTo>
                  <a:pt x="39433" y="286411"/>
                </a:lnTo>
                <a:lnTo>
                  <a:pt x="3403" y="323470"/>
                </a:lnTo>
                <a:lnTo>
                  <a:pt x="1054" y="326353"/>
                </a:lnTo>
                <a:lnTo>
                  <a:pt x="0" y="329350"/>
                </a:lnTo>
                <a:lnTo>
                  <a:pt x="698" y="336310"/>
                </a:lnTo>
                <a:lnTo>
                  <a:pt x="2222" y="339066"/>
                </a:lnTo>
                <a:lnTo>
                  <a:pt x="4826" y="340742"/>
                </a:lnTo>
                <a:lnTo>
                  <a:pt x="93827" y="408751"/>
                </a:lnTo>
                <a:lnTo>
                  <a:pt x="160578" y="499429"/>
                </a:lnTo>
                <a:lnTo>
                  <a:pt x="162686" y="502070"/>
                </a:lnTo>
                <a:lnTo>
                  <a:pt x="165519" y="503632"/>
                </a:lnTo>
                <a:lnTo>
                  <a:pt x="169760" y="504102"/>
                </a:lnTo>
                <a:lnTo>
                  <a:pt x="173050" y="504102"/>
                </a:lnTo>
                <a:lnTo>
                  <a:pt x="175755" y="503023"/>
                </a:lnTo>
                <a:lnTo>
                  <a:pt x="211785" y="466320"/>
                </a:lnTo>
                <a:lnTo>
                  <a:pt x="214845" y="462967"/>
                </a:lnTo>
                <a:lnTo>
                  <a:pt x="215785" y="459246"/>
                </a:lnTo>
                <a:lnTo>
                  <a:pt x="195897" y="385370"/>
                </a:lnTo>
                <a:lnTo>
                  <a:pt x="287362" y="292165"/>
                </a:lnTo>
                <a:lnTo>
                  <a:pt x="385902" y="474956"/>
                </a:lnTo>
                <a:lnTo>
                  <a:pt x="387311" y="478080"/>
                </a:lnTo>
                <a:lnTo>
                  <a:pt x="389788" y="479998"/>
                </a:lnTo>
                <a:lnTo>
                  <a:pt x="394843" y="481077"/>
                </a:lnTo>
                <a:lnTo>
                  <a:pt x="398614" y="481077"/>
                </a:lnTo>
                <a:lnTo>
                  <a:pt x="400850" y="480353"/>
                </a:lnTo>
                <a:lnTo>
                  <a:pt x="402501" y="478918"/>
                </a:lnTo>
                <a:lnTo>
                  <a:pt x="447713" y="444374"/>
                </a:lnTo>
                <a:lnTo>
                  <a:pt x="451713" y="441021"/>
                </a:lnTo>
                <a:lnTo>
                  <a:pt x="453123" y="437059"/>
                </a:lnTo>
                <a:lnTo>
                  <a:pt x="451942" y="432500"/>
                </a:lnTo>
                <a:lnTo>
                  <a:pt x="395439" y="182068"/>
                </a:lnTo>
                <a:lnTo>
                  <a:pt x="452297" y="124131"/>
                </a:lnTo>
                <a:lnTo>
                  <a:pt x="483816" y="79065"/>
                </a:lnTo>
                <a:lnTo>
                  <a:pt x="495031" y="31661"/>
                </a:lnTo>
                <a:lnTo>
                  <a:pt x="492295" y="19337"/>
                </a:lnTo>
                <a:lnTo>
                  <a:pt x="486206" y="8993"/>
                </a:lnTo>
                <a:lnTo>
                  <a:pt x="476053" y="2787"/>
                </a:lnTo>
                <a:lnTo>
                  <a:pt x="463956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58" y="0"/>
            <a:ext cx="1735513" cy="173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ject 3"/>
          <p:cNvSpPr txBox="1"/>
          <p:nvPr/>
        </p:nvSpPr>
        <p:spPr>
          <a:xfrm>
            <a:off x="6360529" y="2943225"/>
            <a:ext cx="3687342" cy="41678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412115" marR="660400" indent="-285750">
              <a:lnSpc>
                <a:spcPct val="125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500" spc="-7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Элементы мостовых переходов </a:t>
            </a:r>
            <a:r>
              <a:rPr sz="1500" spc="-59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путепроводов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12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Опоры</a:t>
            </a:r>
            <a:r>
              <a:rPr sz="1500" spc="-4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контактной</a:t>
            </a:r>
            <a:r>
              <a:rPr sz="1500" spc="-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сети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12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Барьерные</a:t>
            </a:r>
            <a:r>
              <a:rPr sz="1500" spc="-4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ограждения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12115" marR="93980" indent="-285750">
              <a:lnSpc>
                <a:spcPct val="125000"/>
              </a:lnSpc>
              <a:spcBef>
                <a:spcPts val="850"/>
              </a:spcBef>
              <a:buFont typeface="Wingdings" panose="05000000000000000000" pitchFamily="2" charset="2"/>
              <a:buChar char="§"/>
            </a:pPr>
            <a:r>
              <a:rPr sz="1500" spc="-292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Конструкции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рекламно-информационных </a:t>
            </a:r>
            <a:r>
              <a:rPr sz="1500" spc="-59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указателей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12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Опоры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5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мачты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освещения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12115" marR="618490" indent="-285750">
              <a:lnSpc>
                <a:spcPct val="125000"/>
              </a:lnSpc>
              <a:spcBef>
                <a:spcPts val="850"/>
              </a:spcBef>
              <a:buFont typeface="Wingdings" panose="05000000000000000000" pitchFamily="2" charset="2"/>
              <a:buChar char="§"/>
            </a:pPr>
            <a:r>
              <a:rPr sz="1500" spc="-277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Системы</a:t>
            </a:r>
            <a:r>
              <a:rPr sz="1500" spc="-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обслуживания</a:t>
            </a:r>
            <a:r>
              <a:rPr sz="1500" spc="-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техники </a:t>
            </a:r>
            <a:r>
              <a:rPr sz="1500" spc="-59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(платформы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5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лестницы)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12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Багажные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контейнерные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тележки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412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5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Опоры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светосигнального</a:t>
            </a:r>
            <a:r>
              <a:rPr sz="15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оборудования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6017" y="-895032"/>
            <a:ext cx="7569096" cy="9346671"/>
          </a:xfrm>
          <a:prstGeom prst="rect">
            <a:avLst/>
          </a:prstGeom>
          <a:solidFill>
            <a:schemeClr val="bg1">
              <a:alpha val="42000"/>
            </a:schemeClr>
          </a:solidFill>
        </p:spPr>
      </p:pic>
      <p:sp>
        <p:nvSpPr>
          <p:cNvPr id="4" name="object 4"/>
          <p:cNvSpPr/>
          <p:nvPr/>
        </p:nvSpPr>
        <p:spPr>
          <a:xfrm>
            <a:off x="0" y="-6246"/>
            <a:ext cx="4127500" cy="7569096"/>
          </a:xfrm>
          <a:custGeom>
            <a:avLst/>
            <a:gdLst/>
            <a:ahLst/>
            <a:cxnLst/>
            <a:rect l="l" t="t" r="r" b="b"/>
            <a:pathLst>
              <a:path w="3780154" h="7560309">
                <a:moveTo>
                  <a:pt x="3780002" y="0"/>
                </a:moveTo>
                <a:lnTo>
                  <a:pt x="0" y="0"/>
                </a:lnTo>
                <a:lnTo>
                  <a:pt x="0" y="7560005"/>
                </a:lnTo>
                <a:lnTo>
                  <a:pt x="3780002" y="7560005"/>
                </a:lnTo>
                <a:lnTo>
                  <a:pt x="3780002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Прямоугольник 25"/>
          <p:cNvSpPr/>
          <p:nvPr/>
        </p:nvSpPr>
        <p:spPr>
          <a:xfrm>
            <a:off x="7327900" y="-6245"/>
            <a:ext cx="3365500" cy="7569095"/>
          </a:xfrm>
          <a:prstGeom prst="rect">
            <a:avLst/>
          </a:prstGeom>
          <a:solidFill>
            <a:srgbClr val="E4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480300" y="333457"/>
            <a:ext cx="38144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45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Проектирование</a:t>
            </a:r>
            <a:r>
              <a:rPr sz="2400" b="0" spc="-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2400" b="0" spc="-11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и</a:t>
            </a:r>
            <a:r>
              <a:rPr sz="2400" b="0" spc="-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2400" b="0" spc="-45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расчет</a:t>
            </a:r>
            <a:endParaRPr sz="2400" b="0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67600" y="4195796"/>
            <a:ext cx="2984500" cy="644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При</a:t>
            </a:r>
            <a:r>
              <a:rPr sz="1200" spc="1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проектировании</a:t>
            </a:r>
            <a:r>
              <a:rPr sz="1200" spc="1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металлических</a:t>
            </a:r>
            <a:r>
              <a:rPr sz="1200" spc="10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spc="-25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конструкций</a:t>
            </a:r>
            <a:r>
              <a:rPr sz="1200" spc="13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spc="-25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специалиста</a:t>
            </a:r>
            <a:r>
              <a:rPr sz="1200" spc="-3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spc="-5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ми</a:t>
            </a:r>
            <a:r>
              <a:rPr sz="1200" spc="-3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200" spc="-5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компании</a:t>
            </a:r>
            <a:r>
              <a:rPr sz="12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spc="-5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учитываются: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92828" y="4864496"/>
            <a:ext cx="24008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652" baseline="7936" dirty="0">
                <a:solidFill>
                  <a:srgbClr val="002060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Условия</a:t>
            </a:r>
            <a:r>
              <a:rPr sz="1200" spc="-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эксплуатации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7637" y="5084009"/>
            <a:ext cx="26816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Экономическая</a:t>
            </a:r>
            <a:r>
              <a:rPr sz="1200" spc="-4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обоснованность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97637" y="5320815"/>
            <a:ext cx="284533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Технологичность</a:t>
            </a:r>
            <a:r>
              <a:rPr sz="1200" spc="-7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изделия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67600" y="5544497"/>
            <a:ext cx="249863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Удобство</a:t>
            </a:r>
            <a:r>
              <a:rPr sz="1200" spc="-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сборки</a:t>
            </a:r>
            <a:r>
              <a:rPr sz="1200" spc="-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2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монтажа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84937" y="5814689"/>
            <a:ext cx="227885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Внешний</a:t>
            </a:r>
            <a:r>
              <a:rPr sz="1200" spc="-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вид</a:t>
            </a:r>
            <a:r>
              <a:rPr sz="12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конструкций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80300" y="2364112"/>
            <a:ext cx="3141095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Адаптация проектной или </a:t>
            </a:r>
            <a:r>
              <a:rPr sz="12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рабочей </a:t>
            </a:r>
            <a:r>
              <a:rPr sz="12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документации,</a:t>
            </a:r>
            <a:r>
              <a:rPr sz="1200" spc="-9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4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разработанной</a:t>
            </a:r>
            <a:r>
              <a:rPr sz="1200" spc="-9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4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иностранными </a:t>
            </a:r>
            <a:r>
              <a:rPr sz="1200" spc="-58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4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компаниями, требованиям действующего </a:t>
            </a:r>
            <a:r>
              <a:rPr sz="1200" spc="-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4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законодательства </a:t>
            </a:r>
            <a:r>
              <a:rPr sz="1200" spc="-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РФ, </a:t>
            </a:r>
            <a:r>
              <a:rPr sz="1200" spc="-4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технических </a:t>
            </a:r>
            <a:r>
              <a:rPr sz="1200" spc="-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норм </a:t>
            </a:r>
            <a:r>
              <a:rPr sz="1200" spc="-2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 </a:t>
            </a:r>
            <a:r>
              <a:rPr sz="1200" spc="-59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4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ГОСТов</a:t>
            </a:r>
            <a:r>
              <a:rPr sz="1200" spc="-7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4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РФ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80300" y="3498513"/>
            <a:ext cx="326835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Разработка</a:t>
            </a:r>
            <a:r>
              <a:rPr sz="1200" spc="-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конструкторской</a:t>
            </a:r>
            <a:r>
              <a:rPr sz="12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документации </a:t>
            </a:r>
            <a:r>
              <a:rPr sz="1200" spc="-58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стадий</a:t>
            </a:r>
            <a:r>
              <a:rPr sz="12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КМ</a:t>
            </a:r>
            <a:r>
              <a:rPr sz="1200" spc="-2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2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КМД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52802" y="6071997"/>
            <a:ext cx="311569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Расчеты на пригодность </a:t>
            </a:r>
            <a:r>
              <a:rPr sz="12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использованию </a:t>
            </a:r>
            <a:r>
              <a:rPr sz="12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в </a:t>
            </a:r>
            <a:r>
              <a:rPr sz="1200" spc="-59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различных</a:t>
            </a:r>
            <a:r>
              <a:rPr sz="12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климатических</a:t>
            </a:r>
            <a:r>
              <a:rPr sz="12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условиях</a:t>
            </a:r>
            <a:r>
              <a:rPr sz="12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c</a:t>
            </a:r>
            <a:r>
              <a:rPr sz="12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учетом </a:t>
            </a:r>
            <a:r>
              <a:rPr sz="1200" spc="-58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статических</a:t>
            </a:r>
            <a:r>
              <a:rPr sz="12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2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динамических</a:t>
            </a:r>
            <a:r>
              <a:rPr sz="12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нагрузок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" y="-44398"/>
            <a:ext cx="1735513" cy="173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ect 5"/>
          <p:cNvSpPr txBox="1"/>
          <p:nvPr/>
        </p:nvSpPr>
        <p:spPr>
          <a:xfrm>
            <a:off x="7467600" y="1163780"/>
            <a:ext cx="3142371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spc="-50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Произволственная</a:t>
            </a:r>
            <a:r>
              <a:rPr lang="ru-RU" sz="1200" spc="-5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компания </a:t>
            </a:r>
            <a:r>
              <a:rPr sz="12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«</a:t>
            </a:r>
            <a:r>
              <a:rPr lang="ru-RU" sz="12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МЕТИЗКОМПЛЕКТ</a:t>
            </a:r>
            <a:r>
              <a:rPr sz="12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»</a:t>
            </a:r>
            <a:r>
              <a:rPr sz="1200" spc="27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spc="-3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осуществляет</a:t>
            </a:r>
            <a:r>
              <a:rPr sz="1200" spc="229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полный </a:t>
            </a:r>
            <a:r>
              <a:rPr sz="1200" spc="-3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спектр</a:t>
            </a:r>
            <a:r>
              <a:rPr sz="1200" spc="-3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spc="-20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инжиниринговых</a:t>
            </a:r>
            <a:r>
              <a:rPr sz="1200" spc="-6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spc="-55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услуг</a:t>
            </a:r>
            <a:r>
              <a:rPr sz="1200" spc="-5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:</a:t>
            </a:r>
            <a:endParaRPr lang="ru-RU" sz="1200" dirty="0">
              <a:solidFill>
                <a:srgbClr val="002060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Проектирование</a:t>
            </a:r>
            <a:r>
              <a:rPr sz="1200" spc="-5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металлоконструкций</a:t>
            </a:r>
            <a:r>
              <a:rPr sz="1200" spc="-5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 </a:t>
            </a:r>
            <a:r>
              <a:rPr sz="1200" spc="-59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использованием </a:t>
            </a:r>
            <a:r>
              <a:rPr sz="12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специализированного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программного</a:t>
            </a:r>
            <a:r>
              <a:rPr sz="12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обеспечения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0737" y="1571625"/>
            <a:ext cx="2910205" cy="56220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ВЫСОКОКВАЛИФИЦИРОВАННЫЕ </a:t>
            </a:r>
            <a:r>
              <a:rPr sz="1200" b="1" spc="-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СПЕЦИАЛИСТЫ </a:t>
            </a:r>
            <a:r>
              <a:rPr sz="1200" b="1" spc="-65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b="1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ОСУЩЕСТВЛЯЮТ</a:t>
            </a:r>
            <a:r>
              <a:rPr sz="1200" b="1" spc="6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b="1" spc="-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РАЗРАБОТКУ </a:t>
            </a:r>
            <a:r>
              <a:rPr sz="1200" b="1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ДОКУМЕНТАЦИИ</a:t>
            </a:r>
            <a:r>
              <a:rPr sz="1200" b="1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b="1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СТАДИИ</a:t>
            </a:r>
            <a:r>
              <a:rPr sz="1200" b="1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b="1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КМ</a:t>
            </a:r>
            <a:r>
              <a:rPr sz="1200" b="1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200" b="1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b="1" spc="-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КМД</a:t>
            </a:r>
            <a:endParaRPr sz="1200" b="1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12700" marR="581660">
              <a:lnSpc>
                <a:spcPct val="100000"/>
              </a:lnSpc>
            </a:pPr>
            <a:r>
              <a:rPr sz="12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В </a:t>
            </a:r>
            <a:r>
              <a:rPr sz="1200" b="1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СООТВЕТСТВИИ </a:t>
            </a:r>
            <a:r>
              <a:rPr sz="1200" b="1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СО </a:t>
            </a:r>
            <a:r>
              <a:rPr sz="1200" b="1" spc="-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СЛЕДУЮЩИМИ </a:t>
            </a:r>
            <a:r>
              <a:rPr sz="1200" b="1" spc="-65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b="1" spc="-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НОРМАТИВАМИ:</a:t>
            </a:r>
            <a:endParaRPr sz="1200" b="1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12700" marR="499109">
              <a:lnSpc>
                <a:spcPct val="100000"/>
              </a:lnSpc>
              <a:spcBef>
                <a:spcPts val="850"/>
              </a:spcBef>
            </a:pPr>
            <a:r>
              <a:rPr sz="1200" b="1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СНиП 2.01.07-85* «Нагрузки </a:t>
            </a:r>
            <a:r>
              <a:rPr sz="12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 </a:t>
            </a:r>
            <a:r>
              <a:rPr sz="1200" b="1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b="1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воздействия»</a:t>
            </a:r>
            <a:r>
              <a:rPr sz="1200" b="1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b="1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СП</a:t>
            </a:r>
            <a:r>
              <a:rPr sz="1200" b="1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b="1" spc="-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20.13330.2011</a:t>
            </a:r>
            <a:endParaRPr sz="1200" b="1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12700" marR="499109">
              <a:lnSpc>
                <a:spcPct val="100000"/>
              </a:lnSpc>
              <a:spcBef>
                <a:spcPts val="850"/>
              </a:spcBef>
            </a:pPr>
            <a:r>
              <a:rPr sz="1200" b="1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СНиП II-23-81* </a:t>
            </a:r>
            <a:r>
              <a:rPr sz="1200" b="1" spc="-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«Стальные </a:t>
            </a:r>
            <a:r>
              <a:rPr sz="1200" b="1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конструкции»</a:t>
            </a:r>
            <a:r>
              <a:rPr sz="1200" b="1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b="1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СП</a:t>
            </a:r>
            <a:r>
              <a:rPr sz="1200" b="1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b="1" spc="-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16.13330.2011</a:t>
            </a:r>
            <a:endParaRPr sz="1200" b="1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12700" marR="664210">
              <a:lnSpc>
                <a:spcPct val="100000"/>
              </a:lnSpc>
              <a:spcBef>
                <a:spcPts val="850"/>
              </a:spcBef>
            </a:pPr>
            <a:r>
              <a:rPr sz="1200" b="1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СНиП 23-01-99 </a:t>
            </a:r>
            <a:r>
              <a:rPr sz="1200" b="1" spc="-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«Строительная </a:t>
            </a:r>
            <a:r>
              <a:rPr sz="1200" b="1" spc="-65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b="1" spc="-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климатология»</a:t>
            </a:r>
            <a:endParaRPr sz="1200" b="1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12700" marR="5080">
              <a:lnSpc>
                <a:spcPct val="100000"/>
              </a:lnSpc>
              <a:spcBef>
                <a:spcPts val="850"/>
              </a:spcBef>
            </a:pPr>
            <a:r>
              <a:rPr sz="1200" b="1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СНиП II-7-81* (2000) </a:t>
            </a:r>
            <a:r>
              <a:rPr sz="1200" b="1" spc="-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«Строительство </a:t>
            </a:r>
            <a:r>
              <a:rPr sz="1200" b="1" spc="-65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в</a:t>
            </a:r>
            <a:r>
              <a:rPr sz="1200" b="1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b="1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сейсмических</a:t>
            </a:r>
            <a:r>
              <a:rPr sz="1200" b="1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b="1" spc="-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районах»</a:t>
            </a:r>
            <a:endParaRPr sz="1200" b="1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12700" marR="664210">
              <a:lnSpc>
                <a:spcPct val="100000"/>
              </a:lnSpc>
              <a:spcBef>
                <a:spcPts val="850"/>
              </a:spcBef>
            </a:pPr>
            <a:r>
              <a:rPr sz="1200" b="1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СНиП 2.09.03-85 </a:t>
            </a:r>
            <a:r>
              <a:rPr sz="1200" b="1" spc="-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«Сооружения </a:t>
            </a:r>
            <a:r>
              <a:rPr sz="1200" b="1" spc="-65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b="1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промышленных</a:t>
            </a:r>
            <a:r>
              <a:rPr sz="1200" b="1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b="1" spc="-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предприятий»</a:t>
            </a:r>
            <a:endParaRPr sz="1200" b="1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12700" marR="169545">
              <a:lnSpc>
                <a:spcPct val="100000"/>
              </a:lnSpc>
              <a:spcBef>
                <a:spcPts val="850"/>
              </a:spcBef>
            </a:pPr>
            <a:r>
              <a:rPr sz="1200" b="1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Правила </a:t>
            </a:r>
            <a:r>
              <a:rPr sz="1200" b="1" spc="-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устройства </a:t>
            </a:r>
            <a:r>
              <a:rPr sz="1200" b="1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электроустановок,</a:t>
            </a:r>
            <a:r>
              <a:rPr sz="1200" b="1" spc="-4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b="1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издание</a:t>
            </a:r>
            <a:r>
              <a:rPr sz="1200" b="1" spc="-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b="1" spc="-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седьмое</a:t>
            </a:r>
            <a:endParaRPr sz="1200" b="1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12700" marR="86995">
              <a:lnSpc>
                <a:spcPct val="100000"/>
              </a:lnSpc>
              <a:spcBef>
                <a:spcPts val="850"/>
              </a:spcBef>
            </a:pPr>
            <a:r>
              <a:rPr sz="1200" b="1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ПОТ РМ-012-2000 </a:t>
            </a:r>
            <a:r>
              <a:rPr sz="1200" b="1" spc="-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«Межотраслевые </a:t>
            </a:r>
            <a:r>
              <a:rPr sz="1200" b="1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правила </a:t>
            </a:r>
            <a:r>
              <a:rPr sz="1200" b="1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по </a:t>
            </a:r>
            <a:r>
              <a:rPr sz="1200" b="1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охране труда при </a:t>
            </a:r>
            <a:r>
              <a:rPr sz="1200" b="1" spc="-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работе </a:t>
            </a:r>
            <a:r>
              <a:rPr sz="1200" b="1" spc="-65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b="1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на</a:t>
            </a:r>
            <a:r>
              <a:rPr sz="1200" b="1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b="1" spc="-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высоте»</a:t>
            </a:r>
            <a:endParaRPr sz="1200" b="1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06" b="-72"/>
          <a:stretch/>
        </p:blipFill>
        <p:spPr>
          <a:xfrm flipH="1">
            <a:off x="4529912" y="0"/>
            <a:ext cx="5679119" cy="761238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855896" y="-14296"/>
            <a:ext cx="5002435" cy="7758121"/>
            <a:chOff x="7128002" y="-36609"/>
            <a:chExt cx="3117371" cy="7597211"/>
          </a:xfrm>
          <a:solidFill>
            <a:schemeClr val="bg1"/>
          </a:solidFill>
        </p:grpSpPr>
        <p:sp>
          <p:nvSpPr>
            <p:cNvPr id="9" name="object 9"/>
            <p:cNvSpPr/>
            <p:nvPr/>
          </p:nvSpPr>
          <p:spPr>
            <a:xfrm>
              <a:off x="8495329" y="7533932"/>
              <a:ext cx="10795" cy="26670"/>
            </a:xfrm>
            <a:custGeom>
              <a:avLst/>
              <a:gdLst/>
              <a:ahLst/>
              <a:cxnLst/>
              <a:rect l="l" t="t" r="r" b="b"/>
              <a:pathLst>
                <a:path w="10795" h="26670">
                  <a:moveTo>
                    <a:pt x="10452" y="0"/>
                  </a:moveTo>
                  <a:lnTo>
                    <a:pt x="0" y="0"/>
                  </a:lnTo>
                  <a:lnTo>
                    <a:pt x="0" y="26073"/>
                  </a:lnTo>
                  <a:lnTo>
                    <a:pt x="10452" y="26073"/>
                  </a:lnTo>
                  <a:lnTo>
                    <a:pt x="1045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200" b="1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474477" y="7533928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26077" y="0"/>
                  </a:moveTo>
                  <a:lnTo>
                    <a:pt x="0" y="26076"/>
                  </a:lnTo>
                </a:path>
              </a:pathLst>
            </a:custGeom>
            <a:grpFill/>
            <a:ln w="10452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200" b="1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0218703" y="7533928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0" y="0"/>
                  </a:moveTo>
                  <a:lnTo>
                    <a:pt x="26076" y="26076"/>
                  </a:lnTo>
                </a:path>
              </a:pathLst>
            </a:custGeom>
            <a:grpFill/>
            <a:ln w="10452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200" b="1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8151667" y="7533928"/>
              <a:ext cx="10795" cy="26670"/>
            </a:xfrm>
            <a:custGeom>
              <a:avLst/>
              <a:gdLst/>
              <a:ahLst/>
              <a:cxnLst/>
              <a:rect l="l" t="t" r="r" b="b"/>
              <a:pathLst>
                <a:path w="10795" h="26670">
                  <a:moveTo>
                    <a:pt x="10452" y="0"/>
                  </a:moveTo>
                  <a:lnTo>
                    <a:pt x="0" y="0"/>
                  </a:lnTo>
                  <a:lnTo>
                    <a:pt x="0" y="26076"/>
                  </a:lnTo>
                  <a:lnTo>
                    <a:pt x="10452" y="26076"/>
                  </a:lnTo>
                  <a:lnTo>
                    <a:pt x="1045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200" b="1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7469611" y="7533928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0" y="0"/>
                  </a:moveTo>
                  <a:lnTo>
                    <a:pt x="26076" y="26076"/>
                  </a:lnTo>
                </a:path>
              </a:pathLst>
            </a:custGeom>
            <a:grpFill/>
            <a:ln w="10452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200" b="1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7128002" y="7533932"/>
              <a:ext cx="3810" cy="26670"/>
            </a:xfrm>
            <a:custGeom>
              <a:avLst/>
              <a:gdLst/>
              <a:ahLst/>
              <a:cxnLst/>
              <a:rect l="l" t="t" r="r" b="b"/>
              <a:pathLst>
                <a:path w="3809" h="26670">
                  <a:moveTo>
                    <a:pt x="0" y="26073"/>
                  </a:moveTo>
                  <a:lnTo>
                    <a:pt x="3193" y="26073"/>
                  </a:lnTo>
                  <a:lnTo>
                    <a:pt x="3193" y="0"/>
                  </a:lnTo>
                  <a:lnTo>
                    <a:pt x="0" y="0"/>
                  </a:lnTo>
                  <a:lnTo>
                    <a:pt x="0" y="2607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200" b="1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8151667" y="7533932"/>
              <a:ext cx="10795" cy="26670"/>
            </a:xfrm>
            <a:custGeom>
              <a:avLst/>
              <a:gdLst/>
              <a:ahLst/>
              <a:cxnLst/>
              <a:rect l="l" t="t" r="r" b="b"/>
              <a:pathLst>
                <a:path w="10795" h="26670">
                  <a:moveTo>
                    <a:pt x="10452" y="0"/>
                  </a:moveTo>
                  <a:lnTo>
                    <a:pt x="0" y="0"/>
                  </a:lnTo>
                  <a:lnTo>
                    <a:pt x="0" y="26073"/>
                  </a:lnTo>
                  <a:lnTo>
                    <a:pt x="10452" y="26073"/>
                  </a:lnTo>
                  <a:lnTo>
                    <a:pt x="1045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200" b="1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8130816" y="7533928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26076" y="0"/>
                  </a:moveTo>
                  <a:lnTo>
                    <a:pt x="0" y="26076"/>
                  </a:lnTo>
                </a:path>
              </a:pathLst>
            </a:custGeom>
            <a:grpFill/>
            <a:ln w="10452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200" b="1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8156906" y="7533932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26074" y="26073"/>
                  </a:moveTo>
                  <a:lnTo>
                    <a:pt x="0" y="0"/>
                  </a:lnTo>
                </a:path>
              </a:pathLst>
            </a:custGeom>
            <a:grpFill/>
            <a:ln w="10452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200" b="1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8156893" y="7533928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0" y="0"/>
                  </a:moveTo>
                  <a:lnTo>
                    <a:pt x="26077" y="26076"/>
                  </a:lnTo>
                </a:path>
              </a:pathLst>
            </a:custGeom>
            <a:grpFill/>
            <a:ln w="10452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200" b="1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9187742" y="7533932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26073" y="26073"/>
                  </a:moveTo>
                  <a:lnTo>
                    <a:pt x="0" y="0"/>
                  </a:lnTo>
                </a:path>
              </a:pathLst>
            </a:custGeom>
            <a:grpFill/>
            <a:ln w="10452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200" b="1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9531379" y="7533928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0" y="0"/>
                  </a:moveTo>
                  <a:lnTo>
                    <a:pt x="26076" y="26076"/>
                  </a:lnTo>
                </a:path>
              </a:pathLst>
            </a:custGeom>
            <a:grpFill/>
            <a:ln w="10452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200" b="1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10192618" y="7533932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0" y="26073"/>
                  </a:moveTo>
                  <a:lnTo>
                    <a:pt x="26076" y="0"/>
                  </a:lnTo>
                </a:path>
              </a:pathLst>
            </a:custGeom>
            <a:grpFill/>
            <a:ln w="10452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200" b="1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9875028" y="7533932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26076" y="26073"/>
                  </a:moveTo>
                  <a:lnTo>
                    <a:pt x="0" y="0"/>
                  </a:lnTo>
                </a:path>
              </a:pathLst>
            </a:custGeom>
            <a:grpFill/>
            <a:ln w="10452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200" b="1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7" name="object 177"/>
            <p:cNvSpPr/>
            <p:nvPr/>
          </p:nvSpPr>
          <p:spPr>
            <a:xfrm>
              <a:off x="7128002" y="7533928"/>
              <a:ext cx="3810" cy="26670"/>
            </a:xfrm>
            <a:custGeom>
              <a:avLst/>
              <a:gdLst/>
              <a:ahLst/>
              <a:cxnLst/>
              <a:rect l="l" t="t" r="r" b="b"/>
              <a:pathLst>
                <a:path w="3809" h="26670">
                  <a:moveTo>
                    <a:pt x="0" y="26076"/>
                  </a:moveTo>
                  <a:lnTo>
                    <a:pt x="3193" y="26076"/>
                  </a:lnTo>
                  <a:lnTo>
                    <a:pt x="3193" y="0"/>
                  </a:lnTo>
                  <a:lnTo>
                    <a:pt x="0" y="0"/>
                  </a:lnTo>
                  <a:lnTo>
                    <a:pt x="0" y="2607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200" b="1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3" name="object 233"/>
            <p:cNvSpPr/>
            <p:nvPr/>
          </p:nvSpPr>
          <p:spPr>
            <a:xfrm>
              <a:off x="7128002" y="753596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0" y="0"/>
                  </a:moveTo>
                  <a:lnTo>
                    <a:pt x="24044" y="24044"/>
                  </a:lnTo>
                </a:path>
              </a:pathLst>
            </a:custGeom>
            <a:grpFill/>
            <a:ln w="10452">
              <a:solidFill>
                <a:srgbClr val="ED1B37"/>
              </a:solidFill>
            </a:ln>
          </p:spPr>
          <p:txBody>
            <a:bodyPr wrap="square" lIns="0" tIns="0" rIns="0" bIns="0" rtlCol="0"/>
            <a:lstStyle/>
            <a:p>
              <a:endParaRPr sz="1200" b="1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5" name="object 275"/>
            <p:cNvSpPr/>
            <p:nvPr/>
          </p:nvSpPr>
          <p:spPr>
            <a:xfrm>
              <a:off x="7187478" y="-36609"/>
              <a:ext cx="2516033" cy="7523044"/>
            </a:xfrm>
            <a:custGeom>
              <a:avLst/>
              <a:gdLst/>
              <a:ahLst/>
              <a:cxnLst/>
              <a:rect l="l" t="t" r="r" b="b"/>
              <a:pathLst>
                <a:path w="2470784" h="7560309">
                  <a:moveTo>
                    <a:pt x="0" y="7560005"/>
                  </a:moveTo>
                  <a:lnTo>
                    <a:pt x="2470505" y="7560005"/>
                  </a:lnTo>
                  <a:lnTo>
                    <a:pt x="2470505" y="0"/>
                  </a:lnTo>
                  <a:lnTo>
                    <a:pt x="0" y="0"/>
                  </a:lnTo>
                  <a:lnTo>
                    <a:pt x="0" y="756000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200" b="1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488" y="352425"/>
            <a:ext cx="416753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0" spc="-3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Строительно-монтажные  </a:t>
            </a:r>
            <a:r>
              <a:rPr sz="2400" b="0" spc="-7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работы</a:t>
            </a:r>
            <a:endParaRPr sz="2400" b="0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7117333" y="3187710"/>
            <a:ext cx="3391136" cy="58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325" marR="30480" indent="-149860">
              <a:lnSpc>
                <a:spcPct val="125000"/>
              </a:lnSpc>
              <a:spcBef>
                <a:spcPts val="100"/>
              </a:spcBef>
            </a:pPr>
            <a:r>
              <a:rPr lang="ru-RU"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  м</a:t>
            </a:r>
            <a:r>
              <a:rPr sz="1500" spc="-15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онолитные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(общестроительные)  работы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7303632" y="3970678"/>
            <a:ext cx="3237606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325" marR="30480" indent="-149860">
              <a:lnSpc>
                <a:spcPct val="125000"/>
              </a:lnSpc>
              <a:spcBef>
                <a:spcPts val="100"/>
              </a:spcBef>
            </a:pPr>
            <a:r>
              <a:rPr lang="ru-RU" sz="15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внутренние</a:t>
            </a:r>
            <a:endParaRPr lang="ru-RU" sz="1500" spc="-4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187325" marR="30480" indent="-149860">
              <a:lnSpc>
                <a:spcPct val="125000"/>
              </a:lnSpc>
              <a:spcBef>
                <a:spcPts val="100"/>
              </a:spcBef>
            </a:pPr>
            <a:r>
              <a:rPr lang="ru-RU" sz="1500" spc="-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 </a:t>
            </a:r>
            <a:r>
              <a:rPr sz="1500" spc="-15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наружные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9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отделочные</a:t>
            </a:r>
            <a:r>
              <a:rPr sz="1500" spc="-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работы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7295249" y="4781607"/>
            <a:ext cx="3241808" cy="301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325" marR="30480" indent="-149860">
              <a:lnSpc>
                <a:spcPct val="125000"/>
              </a:lnSpc>
              <a:spcBef>
                <a:spcPts val="100"/>
              </a:spcBef>
            </a:pPr>
            <a:r>
              <a:rPr sz="15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кровельные</a:t>
            </a:r>
            <a:r>
              <a:rPr sz="1500" spc="-5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работы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59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любого</a:t>
            </a:r>
            <a:r>
              <a:rPr sz="15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типа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7332990" y="5268113"/>
            <a:ext cx="191653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земляные</a:t>
            </a:r>
            <a:r>
              <a:rPr sz="1500" spc="-5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работы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7347748" y="5764788"/>
            <a:ext cx="223472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строительный</a:t>
            </a:r>
            <a:r>
              <a:rPr sz="1500" spc="-5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аудит</a:t>
            </a:r>
            <a:endParaRPr sz="15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7015852" y="1722977"/>
            <a:ext cx="384905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400" spc="-7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Общестроительные</a:t>
            </a:r>
            <a:r>
              <a:rPr sz="2400" spc="-7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  </a:t>
            </a:r>
            <a:r>
              <a:rPr sz="2400" spc="-75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работы</a:t>
            </a:r>
            <a:endParaRPr lang="ru-RU" sz="2400" spc="-75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204061" y="1486217"/>
            <a:ext cx="4044315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3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Весь </a:t>
            </a:r>
            <a:r>
              <a:rPr sz="13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спектр </a:t>
            </a:r>
            <a:r>
              <a:rPr sz="13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монтажных и пусконаладочных </a:t>
            </a:r>
            <a:r>
              <a:rPr sz="13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работ </a:t>
            </a:r>
            <a:r>
              <a:rPr sz="13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выполняет </a:t>
            </a:r>
            <a:r>
              <a:rPr sz="13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входящее</a:t>
            </a:r>
            <a:r>
              <a:rPr sz="1300" spc="30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в</a:t>
            </a:r>
            <a:r>
              <a:rPr sz="13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состав</a:t>
            </a:r>
            <a:r>
              <a:rPr sz="13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spc="-5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Группы</a:t>
            </a:r>
            <a:r>
              <a:rPr sz="1300" spc="-5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строительно-монтажное </a:t>
            </a:r>
            <a:r>
              <a:rPr sz="13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подразделение.</a:t>
            </a:r>
            <a:endParaRPr sz="1300" dirty="0">
              <a:solidFill>
                <a:srgbClr val="002060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218011" y="2257733"/>
            <a:ext cx="403987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Специалисты</a:t>
            </a:r>
            <a:r>
              <a:rPr sz="1300" spc="-8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компании</a:t>
            </a:r>
            <a:r>
              <a:rPr sz="1300" spc="-8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производят</a:t>
            </a:r>
            <a:r>
              <a:rPr sz="1300" spc="-1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монтаж</a:t>
            </a:r>
            <a:r>
              <a:rPr sz="1300" spc="-8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следующих</a:t>
            </a:r>
            <a:r>
              <a:rPr sz="1300" spc="-114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spc="-3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изделий:</a:t>
            </a:r>
            <a:endParaRPr sz="1300" dirty="0">
              <a:solidFill>
                <a:srgbClr val="002060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218011" y="2964219"/>
            <a:ext cx="3656023" cy="615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8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МЕ</a:t>
            </a:r>
            <a:r>
              <a:rPr spc="-15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Т</a:t>
            </a:r>
            <a:r>
              <a:rPr spc="-11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АЛЛИЧЕСКИ</a:t>
            </a:r>
            <a:r>
              <a:rPr spc="-114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Х</a:t>
            </a:r>
            <a:r>
              <a:rPr spc="-4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pc="-11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К</a:t>
            </a:r>
            <a:r>
              <a:rPr spc="-114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ОН</a:t>
            </a:r>
            <a:r>
              <a:rPr spc="-15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</a:t>
            </a:r>
            <a:r>
              <a:rPr spc="-6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Т</a:t>
            </a:r>
            <a:r>
              <a:rPr spc="-9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Р</a:t>
            </a:r>
            <a:r>
              <a:rPr spc="-10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УКЦИЙ</a:t>
            </a:r>
            <a:endParaRPr dirty="0">
              <a:solidFill>
                <a:srgbClr val="002060"/>
              </a:solidFill>
              <a:latin typeface="Century Gothic" panose="020B0502020202020204" pitchFamily="34" charset="0"/>
              <a:cs typeface="Tahoma"/>
            </a:endParaRPr>
          </a:p>
          <a:p>
            <a:pPr marL="757555">
              <a:lnSpc>
                <a:spcPct val="100000"/>
              </a:lnSpc>
              <a:spcBef>
                <a:spcPts val="1130"/>
              </a:spcBef>
            </a:pPr>
            <a:r>
              <a:rPr sz="12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опор</a:t>
            </a:r>
            <a:r>
              <a:rPr sz="12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2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мачт</a:t>
            </a:r>
            <a:r>
              <a:rPr sz="12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освещения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958902" y="3621600"/>
            <a:ext cx="26351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несущих</a:t>
            </a:r>
            <a:r>
              <a:rPr sz="12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металлоконструкций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947593" y="3948911"/>
            <a:ext cx="33680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барьерных</a:t>
            </a:r>
            <a:r>
              <a:rPr sz="12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дорожных</a:t>
            </a:r>
            <a:r>
              <a:rPr sz="12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2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пешеходных</a:t>
            </a:r>
            <a:r>
              <a:rPr sz="12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ограждений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958902" y="4377698"/>
            <a:ext cx="26767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опорных</a:t>
            </a:r>
            <a:r>
              <a:rPr sz="12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систем</a:t>
            </a:r>
            <a:r>
              <a:rPr sz="12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коммуникаций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380" y="-42385"/>
            <a:ext cx="1735513" cy="173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9" name="object 289"/>
          <p:cNvSpPr txBox="1"/>
          <p:nvPr/>
        </p:nvSpPr>
        <p:spPr>
          <a:xfrm>
            <a:off x="169888" y="4621819"/>
            <a:ext cx="4719612" cy="2300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5655">
              <a:lnSpc>
                <a:spcPct val="100000"/>
              </a:lnSpc>
              <a:spcBef>
                <a:spcPts val="100"/>
              </a:spcBef>
            </a:pPr>
            <a:r>
              <a:rPr sz="12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конструкций</a:t>
            </a:r>
            <a:r>
              <a:rPr sz="12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временных</a:t>
            </a:r>
            <a:r>
              <a:rPr sz="12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сооружений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945515" marR="337185" indent="-149860">
              <a:lnSpc>
                <a:spcPct val="125000"/>
              </a:lnSpc>
              <a:spcBef>
                <a:spcPts val="850"/>
              </a:spcBef>
            </a:pPr>
            <a:r>
              <a:rPr sz="12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информационно-регулирующих</a:t>
            </a:r>
            <a:r>
              <a:rPr sz="1200" spc="-4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конструкций </a:t>
            </a:r>
            <a:r>
              <a:rPr sz="1200" spc="-59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транспортной</a:t>
            </a:r>
            <a:r>
              <a:rPr sz="12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инфраструктуры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76200">
              <a:lnSpc>
                <a:spcPct val="100000"/>
              </a:lnSpc>
            </a:pPr>
            <a:r>
              <a:rPr spc="-1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ИНЖЕНЕРНЫ</a:t>
            </a:r>
            <a:r>
              <a:rPr spc="-114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Х</a:t>
            </a:r>
            <a:r>
              <a:rPr spc="-5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pc="-9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СЕТЕЙ</a:t>
            </a:r>
            <a:endParaRPr dirty="0">
              <a:solidFill>
                <a:srgbClr val="002060"/>
              </a:solidFill>
              <a:latin typeface="Century Gothic" panose="020B0502020202020204" pitchFamily="34" charset="0"/>
              <a:cs typeface="Tahoma"/>
            </a:endParaRPr>
          </a:p>
          <a:p>
            <a:pPr marL="795655">
              <a:lnSpc>
                <a:spcPct val="100000"/>
              </a:lnSpc>
              <a:spcBef>
                <a:spcPts val="1130"/>
              </a:spcBef>
            </a:pPr>
            <a:r>
              <a:rPr sz="12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наружных</a:t>
            </a:r>
            <a:r>
              <a:rPr sz="12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2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внутренних</a:t>
            </a:r>
            <a:r>
              <a:rPr sz="12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инженерных</a:t>
            </a:r>
            <a:r>
              <a:rPr sz="12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сетей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795655">
              <a:lnSpc>
                <a:spcPct val="100000"/>
              </a:lnSpc>
            </a:pPr>
            <a:r>
              <a:rPr sz="12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слаботочных</a:t>
            </a:r>
            <a:r>
              <a:rPr sz="12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систем,</a:t>
            </a:r>
            <a:r>
              <a:rPr sz="12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в</a:t>
            </a:r>
            <a:r>
              <a:rPr sz="12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том</a:t>
            </a:r>
            <a:r>
              <a:rPr sz="1200" spc="-2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числе</a:t>
            </a:r>
            <a:r>
              <a:rPr sz="12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охранных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>
              <a:lnSpc>
                <a:spcPct val="100000"/>
              </a:lnSpc>
            </a:pP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795655">
              <a:lnSpc>
                <a:spcPct val="100000"/>
              </a:lnSpc>
            </a:pPr>
            <a:r>
              <a:rPr sz="12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зданий</a:t>
            </a:r>
            <a:r>
              <a:rPr sz="1200" spc="-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2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сооружений</a:t>
            </a:r>
            <a:r>
              <a:rPr sz="12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из</a:t>
            </a:r>
            <a:r>
              <a:rPr sz="12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сборных</a:t>
            </a:r>
            <a:r>
              <a:rPr sz="1200" spc="-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конструкций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9291" y="2746950"/>
            <a:ext cx="32478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монтажные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работы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251" y="0"/>
            <a:ext cx="1735513" cy="173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ect 5"/>
          <p:cNvSpPr txBox="1"/>
          <p:nvPr/>
        </p:nvSpPr>
        <p:spPr>
          <a:xfrm>
            <a:off x="131388" y="1093177"/>
            <a:ext cx="4179338" cy="25314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45465" algn="l"/>
                <a:tab pos="1953895" algn="l"/>
                <a:tab pos="2209800" algn="l"/>
                <a:tab pos="3305810" algn="l"/>
              </a:tabLst>
            </a:pPr>
            <a:r>
              <a:rPr lang="ru-RU" b="1" spc="-30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Предприятие «Метиз Комплект Холдинг» является производителем, поставщиком металлопродукции и выполняет строительно-монтажные работы для многих отраслей промышленного и гражданского строительства: </a:t>
            </a:r>
            <a:endParaRPr lang="ru-RU" b="1" spc="-40" dirty="0">
              <a:solidFill>
                <a:srgbClr val="002060"/>
              </a:solidFill>
              <a:latin typeface="Century Gothic" panose="020B0502020202020204" pitchFamily="34" charset="0"/>
              <a:ea typeface="Yu Gothic UI Semibold" panose="020B0700000000000000" pitchFamily="34" charset="-128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45465" algn="l"/>
                <a:tab pos="1953895" algn="l"/>
                <a:tab pos="2209800" algn="l"/>
                <a:tab pos="3305810" algn="l"/>
              </a:tabLst>
            </a:pPr>
            <a:endParaRPr lang="ru-RU" spc="-40" dirty="0">
              <a:solidFill>
                <a:srgbClr val="002060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45465" algn="l"/>
                <a:tab pos="1953895" algn="l"/>
                <a:tab pos="2209800" algn="l"/>
                <a:tab pos="3305810" algn="l"/>
              </a:tabLst>
            </a:pPr>
            <a:r>
              <a:rPr spc="1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endParaRPr dirty="0">
              <a:solidFill>
                <a:srgbClr val="002060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6237" y="3176531"/>
            <a:ext cx="1324802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Общегражданское  строительство</a:t>
            </a:r>
            <a:endParaRPr sz="1000" b="1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60436" y="3175703"/>
            <a:ext cx="10922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Промышленное</a:t>
            </a:r>
            <a:r>
              <a:rPr sz="10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000" spc="-59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0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строительство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4601" y="4035681"/>
            <a:ext cx="10160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0000"/>
              </a:lnSpc>
              <a:spcBef>
                <a:spcPts val="100"/>
              </a:spcBef>
              <a:defRPr sz="1000" b="1" spc="-5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defRPr>
            </a:lvl1pPr>
          </a:lstStyle>
          <a:p>
            <a:r>
              <a:rPr dirty="0"/>
              <a:t>Автодорожное  строительство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56433" y="5928882"/>
            <a:ext cx="128096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Телекоммуникации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989926" y="4994246"/>
            <a:ext cx="13208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Электроэнергетика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84601" y="4958326"/>
            <a:ext cx="86760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0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Наружное  освещение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86357" y="5872291"/>
            <a:ext cx="11589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Спортивная  инфраструктура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963863" y="4021601"/>
            <a:ext cx="116071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Транспортная  инфраструктура</a:t>
            </a:r>
          </a:p>
        </p:txBody>
      </p:sp>
      <p:sp>
        <p:nvSpPr>
          <p:cNvPr id="16" name="object 16"/>
          <p:cNvSpPr/>
          <p:nvPr/>
        </p:nvSpPr>
        <p:spPr>
          <a:xfrm>
            <a:off x="2521815" y="4913578"/>
            <a:ext cx="323850" cy="324485"/>
          </a:xfrm>
          <a:custGeom>
            <a:avLst/>
            <a:gdLst/>
            <a:ahLst/>
            <a:cxnLst/>
            <a:rect l="l" t="t" r="r" b="b"/>
            <a:pathLst>
              <a:path w="323850" h="324485">
                <a:moveTo>
                  <a:pt x="319557" y="306044"/>
                </a:moveTo>
                <a:lnTo>
                  <a:pt x="4051" y="306044"/>
                </a:lnTo>
                <a:lnTo>
                  <a:pt x="0" y="310083"/>
                </a:lnTo>
                <a:lnTo>
                  <a:pt x="0" y="320065"/>
                </a:lnTo>
                <a:lnTo>
                  <a:pt x="4051" y="324103"/>
                </a:lnTo>
                <a:lnTo>
                  <a:pt x="319557" y="324103"/>
                </a:lnTo>
                <a:lnTo>
                  <a:pt x="323595" y="320065"/>
                </a:lnTo>
                <a:lnTo>
                  <a:pt x="323595" y="310083"/>
                </a:lnTo>
                <a:lnTo>
                  <a:pt x="319557" y="306044"/>
                </a:lnTo>
                <a:close/>
              </a:path>
              <a:path w="323850" h="324485">
                <a:moveTo>
                  <a:pt x="150564" y="179958"/>
                </a:moveTo>
                <a:lnTo>
                  <a:pt x="114363" y="179958"/>
                </a:lnTo>
                <a:lnTo>
                  <a:pt x="94703" y="306044"/>
                </a:lnTo>
                <a:lnTo>
                  <a:pt x="129768" y="306044"/>
                </a:lnTo>
                <a:lnTo>
                  <a:pt x="147303" y="294322"/>
                </a:lnTo>
                <a:lnTo>
                  <a:pt x="114820" y="294322"/>
                </a:lnTo>
                <a:lnTo>
                  <a:pt x="120624" y="257098"/>
                </a:lnTo>
                <a:lnTo>
                  <a:pt x="153097" y="257098"/>
                </a:lnTo>
                <a:lnTo>
                  <a:pt x="143636" y="250774"/>
                </a:lnTo>
                <a:lnTo>
                  <a:pt x="220274" y="250774"/>
                </a:lnTo>
                <a:lnTo>
                  <a:pt x="217458" y="232714"/>
                </a:lnTo>
                <a:lnTo>
                  <a:pt x="138569" y="232714"/>
                </a:lnTo>
                <a:lnTo>
                  <a:pt x="154521" y="219240"/>
                </a:lnTo>
                <a:lnTo>
                  <a:pt x="126530" y="219240"/>
                </a:lnTo>
                <a:lnTo>
                  <a:pt x="131470" y="187464"/>
                </a:lnTo>
                <a:lnTo>
                  <a:pt x="159452" y="187464"/>
                </a:lnTo>
                <a:lnTo>
                  <a:pt x="150564" y="179958"/>
                </a:lnTo>
                <a:close/>
              </a:path>
              <a:path w="323850" h="324485">
                <a:moveTo>
                  <a:pt x="194282" y="284632"/>
                </a:moveTo>
                <a:lnTo>
                  <a:pt x="161797" y="284632"/>
                </a:lnTo>
                <a:lnTo>
                  <a:pt x="193827" y="306044"/>
                </a:lnTo>
                <a:lnTo>
                  <a:pt x="228892" y="306044"/>
                </a:lnTo>
                <a:lnTo>
                  <a:pt x="227064" y="294322"/>
                </a:lnTo>
                <a:lnTo>
                  <a:pt x="208775" y="294322"/>
                </a:lnTo>
                <a:lnTo>
                  <a:pt x="194282" y="284632"/>
                </a:lnTo>
                <a:close/>
              </a:path>
              <a:path w="323850" h="324485">
                <a:moveTo>
                  <a:pt x="153097" y="257098"/>
                </a:moveTo>
                <a:lnTo>
                  <a:pt x="120624" y="257098"/>
                </a:lnTo>
                <a:lnTo>
                  <a:pt x="145554" y="273773"/>
                </a:lnTo>
                <a:lnTo>
                  <a:pt x="114820" y="294322"/>
                </a:lnTo>
                <a:lnTo>
                  <a:pt x="147303" y="294322"/>
                </a:lnTo>
                <a:lnTo>
                  <a:pt x="161797" y="284632"/>
                </a:lnTo>
                <a:lnTo>
                  <a:pt x="194282" y="284632"/>
                </a:lnTo>
                <a:lnTo>
                  <a:pt x="178041" y="273773"/>
                </a:lnTo>
                <a:lnTo>
                  <a:pt x="194275" y="262915"/>
                </a:lnTo>
                <a:lnTo>
                  <a:pt x="161797" y="262915"/>
                </a:lnTo>
                <a:lnTo>
                  <a:pt x="153097" y="257098"/>
                </a:lnTo>
                <a:close/>
              </a:path>
              <a:path w="323850" h="324485">
                <a:moveTo>
                  <a:pt x="221260" y="257098"/>
                </a:moveTo>
                <a:lnTo>
                  <a:pt x="202971" y="257098"/>
                </a:lnTo>
                <a:lnTo>
                  <a:pt x="208775" y="294322"/>
                </a:lnTo>
                <a:lnTo>
                  <a:pt x="227064" y="294322"/>
                </a:lnTo>
                <a:lnTo>
                  <a:pt x="221260" y="257098"/>
                </a:lnTo>
                <a:close/>
              </a:path>
              <a:path w="323850" h="324485">
                <a:moveTo>
                  <a:pt x="220274" y="250774"/>
                </a:moveTo>
                <a:lnTo>
                  <a:pt x="179958" y="250774"/>
                </a:lnTo>
                <a:lnTo>
                  <a:pt x="161797" y="262915"/>
                </a:lnTo>
                <a:lnTo>
                  <a:pt x="194275" y="262915"/>
                </a:lnTo>
                <a:lnTo>
                  <a:pt x="202971" y="257098"/>
                </a:lnTo>
                <a:lnTo>
                  <a:pt x="221260" y="257098"/>
                </a:lnTo>
                <a:lnTo>
                  <a:pt x="220274" y="250774"/>
                </a:lnTo>
                <a:close/>
              </a:path>
              <a:path w="323850" h="324485">
                <a:moveTo>
                  <a:pt x="189803" y="213093"/>
                </a:moveTo>
                <a:lnTo>
                  <a:pt x="161797" y="213093"/>
                </a:lnTo>
                <a:lnTo>
                  <a:pt x="185026" y="232714"/>
                </a:lnTo>
                <a:lnTo>
                  <a:pt x="217458" y="232714"/>
                </a:lnTo>
                <a:lnTo>
                  <a:pt x="215357" y="219240"/>
                </a:lnTo>
                <a:lnTo>
                  <a:pt x="197078" y="219240"/>
                </a:lnTo>
                <a:lnTo>
                  <a:pt x="189803" y="213093"/>
                </a:lnTo>
                <a:close/>
              </a:path>
              <a:path w="323850" h="324485">
                <a:moveTo>
                  <a:pt x="159452" y="187464"/>
                </a:moveTo>
                <a:lnTo>
                  <a:pt x="131470" y="187464"/>
                </a:lnTo>
                <a:lnTo>
                  <a:pt x="147802" y="201256"/>
                </a:lnTo>
                <a:lnTo>
                  <a:pt x="126530" y="219240"/>
                </a:lnTo>
                <a:lnTo>
                  <a:pt x="154521" y="219240"/>
                </a:lnTo>
                <a:lnTo>
                  <a:pt x="161797" y="213093"/>
                </a:lnTo>
                <a:lnTo>
                  <a:pt x="189803" y="213093"/>
                </a:lnTo>
                <a:lnTo>
                  <a:pt x="175793" y="201256"/>
                </a:lnTo>
                <a:lnTo>
                  <a:pt x="189779" y="189445"/>
                </a:lnTo>
                <a:lnTo>
                  <a:pt x="161797" y="189445"/>
                </a:lnTo>
                <a:lnTo>
                  <a:pt x="159452" y="187464"/>
                </a:lnTo>
                <a:close/>
              </a:path>
              <a:path w="323850" h="324485">
                <a:moveTo>
                  <a:pt x="210402" y="187464"/>
                </a:moveTo>
                <a:lnTo>
                  <a:pt x="192125" y="187464"/>
                </a:lnTo>
                <a:lnTo>
                  <a:pt x="197078" y="219240"/>
                </a:lnTo>
                <a:lnTo>
                  <a:pt x="215357" y="219240"/>
                </a:lnTo>
                <a:lnTo>
                  <a:pt x="210402" y="187464"/>
                </a:lnTo>
                <a:close/>
              </a:path>
              <a:path w="323850" h="324485">
                <a:moveTo>
                  <a:pt x="242061" y="161899"/>
                </a:moveTo>
                <a:lnTo>
                  <a:pt x="81546" y="161899"/>
                </a:lnTo>
                <a:lnTo>
                  <a:pt x="68971" y="163801"/>
                </a:lnTo>
                <a:lnTo>
                  <a:pt x="59669" y="169338"/>
                </a:lnTo>
                <a:lnTo>
                  <a:pt x="53898" y="178262"/>
                </a:lnTo>
                <a:lnTo>
                  <a:pt x="51917" y="190322"/>
                </a:lnTo>
                <a:lnTo>
                  <a:pt x="51917" y="195313"/>
                </a:lnTo>
                <a:lnTo>
                  <a:pt x="55968" y="199351"/>
                </a:lnTo>
                <a:lnTo>
                  <a:pt x="65938" y="199351"/>
                </a:lnTo>
                <a:lnTo>
                  <a:pt x="69976" y="195313"/>
                </a:lnTo>
                <a:lnTo>
                  <a:pt x="69976" y="183299"/>
                </a:lnTo>
                <a:lnTo>
                  <a:pt x="71716" y="179958"/>
                </a:lnTo>
                <a:lnTo>
                  <a:pt x="150564" y="179958"/>
                </a:lnTo>
                <a:lnTo>
                  <a:pt x="149707" y="179235"/>
                </a:lnTo>
                <a:lnTo>
                  <a:pt x="269868" y="179235"/>
                </a:lnTo>
                <a:lnTo>
                  <a:pt x="269708" y="178262"/>
                </a:lnTo>
                <a:lnTo>
                  <a:pt x="263934" y="169338"/>
                </a:lnTo>
                <a:lnTo>
                  <a:pt x="254631" y="163801"/>
                </a:lnTo>
                <a:lnTo>
                  <a:pt x="242061" y="161899"/>
                </a:lnTo>
                <a:close/>
              </a:path>
              <a:path w="323850" h="324485">
                <a:moveTo>
                  <a:pt x="269987" y="179958"/>
                </a:moveTo>
                <a:lnTo>
                  <a:pt x="251904" y="179958"/>
                </a:lnTo>
                <a:lnTo>
                  <a:pt x="253631" y="183299"/>
                </a:lnTo>
                <a:lnTo>
                  <a:pt x="253631" y="195313"/>
                </a:lnTo>
                <a:lnTo>
                  <a:pt x="257670" y="199351"/>
                </a:lnTo>
                <a:lnTo>
                  <a:pt x="267652" y="199351"/>
                </a:lnTo>
                <a:lnTo>
                  <a:pt x="271691" y="195313"/>
                </a:lnTo>
                <a:lnTo>
                  <a:pt x="271691" y="190322"/>
                </a:lnTo>
                <a:lnTo>
                  <a:pt x="269987" y="179958"/>
                </a:lnTo>
                <a:close/>
              </a:path>
              <a:path w="323850" h="324485">
                <a:moveTo>
                  <a:pt x="269868" y="179235"/>
                </a:moveTo>
                <a:lnTo>
                  <a:pt x="173888" y="179235"/>
                </a:lnTo>
                <a:lnTo>
                  <a:pt x="161797" y="189445"/>
                </a:lnTo>
                <a:lnTo>
                  <a:pt x="189779" y="189445"/>
                </a:lnTo>
                <a:lnTo>
                  <a:pt x="192125" y="187464"/>
                </a:lnTo>
                <a:lnTo>
                  <a:pt x="210402" y="187464"/>
                </a:lnTo>
                <a:lnTo>
                  <a:pt x="209232" y="179958"/>
                </a:lnTo>
                <a:lnTo>
                  <a:pt x="269987" y="179958"/>
                </a:lnTo>
                <a:lnTo>
                  <a:pt x="269868" y="179235"/>
                </a:lnTo>
                <a:close/>
              </a:path>
              <a:path w="323850" h="324485">
                <a:moveTo>
                  <a:pt x="145491" y="98640"/>
                </a:moveTo>
                <a:lnTo>
                  <a:pt x="116001" y="98640"/>
                </a:lnTo>
                <a:lnTo>
                  <a:pt x="116001" y="161899"/>
                </a:lnTo>
                <a:lnTo>
                  <a:pt x="207594" y="161899"/>
                </a:lnTo>
                <a:lnTo>
                  <a:pt x="207594" y="161175"/>
                </a:lnTo>
                <a:lnTo>
                  <a:pt x="145491" y="161175"/>
                </a:lnTo>
                <a:lnTo>
                  <a:pt x="158497" y="146913"/>
                </a:lnTo>
                <a:lnTo>
                  <a:pt x="134061" y="146913"/>
                </a:lnTo>
                <a:lnTo>
                  <a:pt x="134061" y="112902"/>
                </a:lnTo>
                <a:lnTo>
                  <a:pt x="158506" y="112902"/>
                </a:lnTo>
                <a:lnTo>
                  <a:pt x="145491" y="98640"/>
                </a:lnTo>
                <a:close/>
              </a:path>
              <a:path w="323850" h="324485">
                <a:moveTo>
                  <a:pt x="186231" y="143294"/>
                </a:moveTo>
                <a:lnTo>
                  <a:pt x="161797" y="143294"/>
                </a:lnTo>
                <a:lnTo>
                  <a:pt x="178104" y="161175"/>
                </a:lnTo>
                <a:lnTo>
                  <a:pt x="207594" y="161175"/>
                </a:lnTo>
                <a:lnTo>
                  <a:pt x="207594" y="146913"/>
                </a:lnTo>
                <a:lnTo>
                  <a:pt x="189534" y="146913"/>
                </a:lnTo>
                <a:lnTo>
                  <a:pt x="186231" y="143294"/>
                </a:lnTo>
                <a:close/>
              </a:path>
              <a:path w="323850" h="324485">
                <a:moveTo>
                  <a:pt x="158506" y="112902"/>
                </a:moveTo>
                <a:lnTo>
                  <a:pt x="134061" y="112902"/>
                </a:lnTo>
                <a:lnTo>
                  <a:pt x="149567" y="129908"/>
                </a:lnTo>
                <a:lnTo>
                  <a:pt x="134061" y="146913"/>
                </a:lnTo>
                <a:lnTo>
                  <a:pt x="158497" y="146913"/>
                </a:lnTo>
                <a:lnTo>
                  <a:pt x="161797" y="143294"/>
                </a:lnTo>
                <a:lnTo>
                  <a:pt x="186231" y="143294"/>
                </a:lnTo>
                <a:lnTo>
                  <a:pt x="174015" y="129908"/>
                </a:lnTo>
                <a:lnTo>
                  <a:pt x="186243" y="116509"/>
                </a:lnTo>
                <a:lnTo>
                  <a:pt x="161797" y="116509"/>
                </a:lnTo>
                <a:lnTo>
                  <a:pt x="158506" y="112902"/>
                </a:lnTo>
                <a:close/>
              </a:path>
              <a:path w="323850" h="324485">
                <a:moveTo>
                  <a:pt x="207594" y="112902"/>
                </a:moveTo>
                <a:lnTo>
                  <a:pt x="189534" y="112902"/>
                </a:lnTo>
                <a:lnTo>
                  <a:pt x="189534" y="146913"/>
                </a:lnTo>
                <a:lnTo>
                  <a:pt x="207594" y="146913"/>
                </a:lnTo>
                <a:lnTo>
                  <a:pt x="207594" y="112902"/>
                </a:lnTo>
                <a:close/>
              </a:path>
              <a:path w="323850" h="324485">
                <a:moveTo>
                  <a:pt x="242061" y="80581"/>
                </a:moveTo>
                <a:lnTo>
                  <a:pt x="81546" y="80581"/>
                </a:lnTo>
                <a:lnTo>
                  <a:pt x="68971" y="82483"/>
                </a:lnTo>
                <a:lnTo>
                  <a:pt x="59669" y="88022"/>
                </a:lnTo>
                <a:lnTo>
                  <a:pt x="53898" y="96949"/>
                </a:lnTo>
                <a:lnTo>
                  <a:pt x="51917" y="109016"/>
                </a:lnTo>
                <a:lnTo>
                  <a:pt x="51917" y="114007"/>
                </a:lnTo>
                <a:lnTo>
                  <a:pt x="55968" y="118046"/>
                </a:lnTo>
                <a:lnTo>
                  <a:pt x="65938" y="118046"/>
                </a:lnTo>
                <a:lnTo>
                  <a:pt x="69976" y="114007"/>
                </a:lnTo>
                <a:lnTo>
                  <a:pt x="69976" y="101980"/>
                </a:lnTo>
                <a:lnTo>
                  <a:pt x="71716" y="98640"/>
                </a:lnTo>
                <a:lnTo>
                  <a:pt x="269986" y="98640"/>
                </a:lnTo>
                <a:lnTo>
                  <a:pt x="269708" y="96949"/>
                </a:lnTo>
                <a:lnTo>
                  <a:pt x="263934" y="88022"/>
                </a:lnTo>
                <a:lnTo>
                  <a:pt x="254631" y="82483"/>
                </a:lnTo>
                <a:lnTo>
                  <a:pt x="242061" y="80581"/>
                </a:lnTo>
                <a:close/>
              </a:path>
              <a:path w="323850" h="324485">
                <a:moveTo>
                  <a:pt x="269986" y="98640"/>
                </a:moveTo>
                <a:lnTo>
                  <a:pt x="251904" y="98640"/>
                </a:lnTo>
                <a:lnTo>
                  <a:pt x="253631" y="101980"/>
                </a:lnTo>
                <a:lnTo>
                  <a:pt x="253631" y="114007"/>
                </a:lnTo>
                <a:lnTo>
                  <a:pt x="257670" y="118046"/>
                </a:lnTo>
                <a:lnTo>
                  <a:pt x="267652" y="118046"/>
                </a:lnTo>
                <a:lnTo>
                  <a:pt x="271691" y="114007"/>
                </a:lnTo>
                <a:lnTo>
                  <a:pt x="271691" y="109016"/>
                </a:lnTo>
                <a:lnTo>
                  <a:pt x="269986" y="98640"/>
                </a:lnTo>
                <a:close/>
              </a:path>
              <a:path w="323850" h="324485">
                <a:moveTo>
                  <a:pt x="207594" y="98640"/>
                </a:moveTo>
                <a:lnTo>
                  <a:pt x="178104" y="98640"/>
                </a:lnTo>
                <a:lnTo>
                  <a:pt x="161797" y="116509"/>
                </a:lnTo>
                <a:lnTo>
                  <a:pt x="186243" y="116509"/>
                </a:lnTo>
                <a:lnTo>
                  <a:pt x="189534" y="112902"/>
                </a:lnTo>
                <a:lnTo>
                  <a:pt x="207594" y="112902"/>
                </a:lnTo>
                <a:lnTo>
                  <a:pt x="207594" y="98640"/>
                </a:lnTo>
                <a:close/>
              </a:path>
              <a:path w="323850" h="324485">
                <a:moveTo>
                  <a:pt x="165328" y="0"/>
                </a:moveTo>
                <a:lnTo>
                  <a:pt x="158254" y="0"/>
                </a:lnTo>
                <a:lnTo>
                  <a:pt x="155041" y="2057"/>
                </a:lnTo>
                <a:lnTo>
                  <a:pt x="119227" y="80581"/>
                </a:lnTo>
                <a:lnTo>
                  <a:pt x="139064" y="80581"/>
                </a:lnTo>
                <a:lnTo>
                  <a:pt x="161797" y="30784"/>
                </a:lnTo>
                <a:lnTo>
                  <a:pt x="181653" y="30784"/>
                </a:lnTo>
                <a:lnTo>
                  <a:pt x="168541" y="2057"/>
                </a:lnTo>
                <a:lnTo>
                  <a:pt x="165328" y="0"/>
                </a:lnTo>
                <a:close/>
              </a:path>
              <a:path w="323850" h="324485">
                <a:moveTo>
                  <a:pt x="181653" y="30784"/>
                </a:moveTo>
                <a:lnTo>
                  <a:pt x="161797" y="30784"/>
                </a:lnTo>
                <a:lnTo>
                  <a:pt x="184518" y="80581"/>
                </a:lnTo>
                <a:lnTo>
                  <a:pt x="204381" y="80581"/>
                </a:lnTo>
                <a:lnTo>
                  <a:pt x="181653" y="30784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2366" y="4077977"/>
            <a:ext cx="260350" cy="256540"/>
          </a:xfrm>
          <a:custGeom>
            <a:avLst/>
            <a:gdLst/>
            <a:ahLst/>
            <a:cxnLst/>
            <a:rect l="l" t="t" r="r" b="b"/>
            <a:pathLst>
              <a:path w="260350" h="256539">
                <a:moveTo>
                  <a:pt x="122339" y="89407"/>
                </a:moveTo>
                <a:lnTo>
                  <a:pt x="81965" y="89407"/>
                </a:lnTo>
                <a:lnTo>
                  <a:pt x="15430" y="255930"/>
                </a:lnTo>
                <a:lnTo>
                  <a:pt x="112699" y="255930"/>
                </a:lnTo>
                <a:lnTo>
                  <a:pt x="122339" y="89407"/>
                </a:lnTo>
                <a:close/>
              </a:path>
              <a:path w="260350" h="256539">
                <a:moveTo>
                  <a:pt x="179235" y="89407"/>
                </a:moveTo>
                <a:lnTo>
                  <a:pt x="138277" y="89407"/>
                </a:lnTo>
                <a:lnTo>
                  <a:pt x="145110" y="255930"/>
                </a:lnTo>
                <a:lnTo>
                  <a:pt x="241808" y="255930"/>
                </a:lnTo>
                <a:lnTo>
                  <a:pt x="179235" y="89407"/>
                </a:lnTo>
                <a:close/>
              </a:path>
              <a:path w="260350" h="256539">
                <a:moveTo>
                  <a:pt x="62928" y="80556"/>
                </a:moveTo>
                <a:lnTo>
                  <a:pt x="36347" y="80556"/>
                </a:lnTo>
                <a:lnTo>
                  <a:pt x="36347" y="100355"/>
                </a:lnTo>
                <a:lnTo>
                  <a:pt x="53212" y="100355"/>
                </a:lnTo>
                <a:lnTo>
                  <a:pt x="62928" y="80556"/>
                </a:lnTo>
                <a:close/>
              </a:path>
              <a:path w="260350" h="256539">
                <a:moveTo>
                  <a:pt x="223113" y="80556"/>
                </a:moveTo>
                <a:lnTo>
                  <a:pt x="195249" y="80556"/>
                </a:lnTo>
                <a:lnTo>
                  <a:pt x="206260" y="100355"/>
                </a:lnTo>
                <a:lnTo>
                  <a:pt x="223113" y="100355"/>
                </a:lnTo>
                <a:lnTo>
                  <a:pt x="223113" y="80556"/>
                </a:lnTo>
                <a:close/>
              </a:path>
              <a:path w="260350" h="256539">
                <a:moveTo>
                  <a:pt x="260095" y="67703"/>
                </a:moveTo>
                <a:lnTo>
                  <a:pt x="0" y="67703"/>
                </a:lnTo>
                <a:lnTo>
                  <a:pt x="0" y="80556"/>
                </a:lnTo>
                <a:lnTo>
                  <a:pt x="260095" y="80556"/>
                </a:lnTo>
                <a:lnTo>
                  <a:pt x="260095" y="67703"/>
                </a:lnTo>
                <a:close/>
              </a:path>
              <a:path w="260350" h="256539">
                <a:moveTo>
                  <a:pt x="145694" y="0"/>
                </a:moveTo>
                <a:lnTo>
                  <a:pt x="133172" y="0"/>
                </a:lnTo>
                <a:lnTo>
                  <a:pt x="138861" y="61518"/>
                </a:lnTo>
                <a:lnTo>
                  <a:pt x="166725" y="61518"/>
                </a:lnTo>
                <a:lnTo>
                  <a:pt x="145694" y="0"/>
                </a:lnTo>
                <a:close/>
              </a:path>
              <a:path w="260350" h="256539">
                <a:moveTo>
                  <a:pt x="125768" y="0"/>
                </a:moveTo>
                <a:lnTo>
                  <a:pt x="113855" y="0"/>
                </a:lnTo>
                <a:lnTo>
                  <a:pt x="92773" y="62102"/>
                </a:lnTo>
                <a:lnTo>
                  <a:pt x="121792" y="62102"/>
                </a:lnTo>
                <a:lnTo>
                  <a:pt x="125768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6981" y="3153036"/>
            <a:ext cx="165735" cy="377190"/>
          </a:xfrm>
          <a:custGeom>
            <a:avLst/>
            <a:gdLst/>
            <a:ahLst/>
            <a:cxnLst/>
            <a:rect l="l" t="t" r="r" b="b"/>
            <a:pathLst>
              <a:path w="165734" h="377189">
                <a:moveTo>
                  <a:pt x="7162" y="362127"/>
                </a:moveTo>
                <a:lnTo>
                  <a:pt x="3327" y="362127"/>
                </a:lnTo>
                <a:lnTo>
                  <a:pt x="0" y="365455"/>
                </a:lnTo>
                <a:lnTo>
                  <a:pt x="0" y="373659"/>
                </a:lnTo>
                <a:lnTo>
                  <a:pt x="3327" y="376986"/>
                </a:lnTo>
                <a:lnTo>
                  <a:pt x="161455" y="376986"/>
                </a:lnTo>
                <a:lnTo>
                  <a:pt x="164782" y="373659"/>
                </a:lnTo>
                <a:lnTo>
                  <a:pt x="164782" y="368680"/>
                </a:lnTo>
                <a:lnTo>
                  <a:pt x="128295" y="368680"/>
                </a:lnTo>
                <a:lnTo>
                  <a:pt x="128295" y="367398"/>
                </a:lnTo>
                <a:lnTo>
                  <a:pt x="7162" y="367398"/>
                </a:lnTo>
                <a:lnTo>
                  <a:pt x="7162" y="362127"/>
                </a:lnTo>
                <a:close/>
              </a:path>
              <a:path w="165734" h="377189">
                <a:moveTo>
                  <a:pt x="158038" y="237248"/>
                </a:moveTo>
                <a:lnTo>
                  <a:pt x="128295" y="237248"/>
                </a:lnTo>
                <a:lnTo>
                  <a:pt x="128295" y="368680"/>
                </a:lnTo>
                <a:lnTo>
                  <a:pt x="158038" y="368680"/>
                </a:lnTo>
                <a:lnTo>
                  <a:pt x="158038" y="330606"/>
                </a:lnTo>
                <a:lnTo>
                  <a:pt x="153708" y="330606"/>
                </a:lnTo>
                <a:lnTo>
                  <a:pt x="157048" y="327278"/>
                </a:lnTo>
                <a:lnTo>
                  <a:pt x="157048" y="319062"/>
                </a:lnTo>
                <a:lnTo>
                  <a:pt x="153708" y="315722"/>
                </a:lnTo>
                <a:lnTo>
                  <a:pt x="158038" y="315722"/>
                </a:lnTo>
                <a:lnTo>
                  <a:pt x="158038" y="301815"/>
                </a:lnTo>
                <a:lnTo>
                  <a:pt x="149415" y="301815"/>
                </a:lnTo>
                <a:lnTo>
                  <a:pt x="152755" y="298488"/>
                </a:lnTo>
                <a:lnTo>
                  <a:pt x="152755" y="290283"/>
                </a:lnTo>
                <a:lnTo>
                  <a:pt x="149415" y="286956"/>
                </a:lnTo>
                <a:lnTo>
                  <a:pt x="158038" y="286956"/>
                </a:lnTo>
                <a:lnTo>
                  <a:pt x="158038" y="273037"/>
                </a:lnTo>
                <a:lnTo>
                  <a:pt x="152438" y="273037"/>
                </a:lnTo>
                <a:lnTo>
                  <a:pt x="155765" y="269709"/>
                </a:lnTo>
                <a:lnTo>
                  <a:pt x="155765" y="261518"/>
                </a:lnTo>
                <a:lnTo>
                  <a:pt x="152438" y="258152"/>
                </a:lnTo>
                <a:lnTo>
                  <a:pt x="158038" y="258152"/>
                </a:lnTo>
                <a:lnTo>
                  <a:pt x="158038" y="237248"/>
                </a:lnTo>
                <a:close/>
              </a:path>
              <a:path w="165734" h="377189">
                <a:moveTo>
                  <a:pt x="161455" y="362127"/>
                </a:moveTo>
                <a:lnTo>
                  <a:pt x="158038" y="362127"/>
                </a:lnTo>
                <a:lnTo>
                  <a:pt x="158038" y="368680"/>
                </a:lnTo>
                <a:lnTo>
                  <a:pt x="164782" y="368680"/>
                </a:lnTo>
                <a:lnTo>
                  <a:pt x="164782" y="365455"/>
                </a:lnTo>
                <a:lnTo>
                  <a:pt x="161455" y="362127"/>
                </a:lnTo>
                <a:close/>
              </a:path>
              <a:path w="165734" h="377189">
                <a:moveTo>
                  <a:pt x="36906" y="237248"/>
                </a:moveTo>
                <a:lnTo>
                  <a:pt x="7162" y="237248"/>
                </a:lnTo>
                <a:lnTo>
                  <a:pt x="7162" y="367398"/>
                </a:lnTo>
                <a:lnTo>
                  <a:pt x="36906" y="367398"/>
                </a:lnTo>
                <a:lnTo>
                  <a:pt x="36906" y="330606"/>
                </a:lnTo>
                <a:lnTo>
                  <a:pt x="15786" y="330606"/>
                </a:lnTo>
                <a:lnTo>
                  <a:pt x="12446" y="327278"/>
                </a:lnTo>
                <a:lnTo>
                  <a:pt x="12446" y="319062"/>
                </a:lnTo>
                <a:lnTo>
                  <a:pt x="15786" y="315722"/>
                </a:lnTo>
                <a:lnTo>
                  <a:pt x="36906" y="315722"/>
                </a:lnTo>
                <a:lnTo>
                  <a:pt x="36906" y="301815"/>
                </a:lnTo>
                <a:lnTo>
                  <a:pt x="14503" y="301815"/>
                </a:lnTo>
                <a:lnTo>
                  <a:pt x="11176" y="298488"/>
                </a:lnTo>
                <a:lnTo>
                  <a:pt x="11176" y="290283"/>
                </a:lnTo>
                <a:lnTo>
                  <a:pt x="14503" y="286956"/>
                </a:lnTo>
                <a:lnTo>
                  <a:pt x="36906" y="286956"/>
                </a:lnTo>
                <a:lnTo>
                  <a:pt x="36906" y="273037"/>
                </a:lnTo>
                <a:lnTo>
                  <a:pt x="13627" y="273037"/>
                </a:lnTo>
                <a:lnTo>
                  <a:pt x="10299" y="269709"/>
                </a:lnTo>
                <a:lnTo>
                  <a:pt x="10299" y="261518"/>
                </a:lnTo>
                <a:lnTo>
                  <a:pt x="13627" y="258152"/>
                </a:lnTo>
                <a:lnTo>
                  <a:pt x="36906" y="258152"/>
                </a:lnTo>
                <a:lnTo>
                  <a:pt x="36906" y="237248"/>
                </a:lnTo>
                <a:close/>
              </a:path>
              <a:path w="165734" h="377189">
                <a:moveTo>
                  <a:pt x="128295" y="362127"/>
                </a:moveTo>
                <a:lnTo>
                  <a:pt x="36906" y="362127"/>
                </a:lnTo>
                <a:lnTo>
                  <a:pt x="36906" y="367398"/>
                </a:lnTo>
                <a:lnTo>
                  <a:pt x="128295" y="367398"/>
                </a:lnTo>
                <a:lnTo>
                  <a:pt x="128295" y="362127"/>
                </a:lnTo>
                <a:close/>
              </a:path>
              <a:path w="165734" h="377189">
                <a:moveTo>
                  <a:pt x="36906" y="315722"/>
                </a:moveTo>
                <a:lnTo>
                  <a:pt x="15786" y="315722"/>
                </a:lnTo>
                <a:lnTo>
                  <a:pt x="12446" y="319062"/>
                </a:lnTo>
                <a:lnTo>
                  <a:pt x="12446" y="327278"/>
                </a:lnTo>
                <a:lnTo>
                  <a:pt x="15786" y="330606"/>
                </a:lnTo>
                <a:lnTo>
                  <a:pt x="36906" y="330606"/>
                </a:lnTo>
                <a:lnTo>
                  <a:pt x="36906" y="315722"/>
                </a:lnTo>
                <a:close/>
              </a:path>
              <a:path w="165734" h="377189">
                <a:moveTo>
                  <a:pt x="128295" y="315722"/>
                </a:moveTo>
                <a:lnTo>
                  <a:pt x="36906" y="315722"/>
                </a:lnTo>
                <a:lnTo>
                  <a:pt x="36906" y="330606"/>
                </a:lnTo>
                <a:lnTo>
                  <a:pt x="128295" y="330606"/>
                </a:lnTo>
                <a:lnTo>
                  <a:pt x="128295" y="315722"/>
                </a:lnTo>
                <a:close/>
              </a:path>
              <a:path w="165734" h="377189">
                <a:moveTo>
                  <a:pt x="158038" y="315722"/>
                </a:moveTo>
                <a:lnTo>
                  <a:pt x="153708" y="315722"/>
                </a:lnTo>
                <a:lnTo>
                  <a:pt x="157048" y="319062"/>
                </a:lnTo>
                <a:lnTo>
                  <a:pt x="157048" y="327278"/>
                </a:lnTo>
                <a:lnTo>
                  <a:pt x="153708" y="330606"/>
                </a:lnTo>
                <a:lnTo>
                  <a:pt x="158038" y="330606"/>
                </a:lnTo>
                <a:lnTo>
                  <a:pt x="158038" y="315722"/>
                </a:lnTo>
                <a:close/>
              </a:path>
              <a:path w="165734" h="377189">
                <a:moveTo>
                  <a:pt x="36906" y="286956"/>
                </a:moveTo>
                <a:lnTo>
                  <a:pt x="14503" y="286956"/>
                </a:lnTo>
                <a:lnTo>
                  <a:pt x="11176" y="290283"/>
                </a:lnTo>
                <a:lnTo>
                  <a:pt x="11176" y="298488"/>
                </a:lnTo>
                <a:lnTo>
                  <a:pt x="14503" y="301815"/>
                </a:lnTo>
                <a:lnTo>
                  <a:pt x="36906" y="301815"/>
                </a:lnTo>
                <a:lnTo>
                  <a:pt x="36906" y="286956"/>
                </a:lnTo>
                <a:close/>
              </a:path>
              <a:path w="165734" h="377189">
                <a:moveTo>
                  <a:pt x="128295" y="286956"/>
                </a:moveTo>
                <a:lnTo>
                  <a:pt x="36906" y="286956"/>
                </a:lnTo>
                <a:lnTo>
                  <a:pt x="36906" y="301815"/>
                </a:lnTo>
                <a:lnTo>
                  <a:pt x="128295" y="301815"/>
                </a:lnTo>
                <a:lnTo>
                  <a:pt x="128295" y="286956"/>
                </a:lnTo>
                <a:close/>
              </a:path>
              <a:path w="165734" h="377189">
                <a:moveTo>
                  <a:pt x="158038" y="286956"/>
                </a:moveTo>
                <a:lnTo>
                  <a:pt x="149415" y="286956"/>
                </a:lnTo>
                <a:lnTo>
                  <a:pt x="152755" y="290283"/>
                </a:lnTo>
                <a:lnTo>
                  <a:pt x="152755" y="298488"/>
                </a:lnTo>
                <a:lnTo>
                  <a:pt x="149415" y="301815"/>
                </a:lnTo>
                <a:lnTo>
                  <a:pt x="158038" y="301815"/>
                </a:lnTo>
                <a:lnTo>
                  <a:pt x="158038" y="286956"/>
                </a:lnTo>
                <a:close/>
              </a:path>
              <a:path w="165734" h="377189">
                <a:moveTo>
                  <a:pt x="36906" y="258152"/>
                </a:moveTo>
                <a:lnTo>
                  <a:pt x="13627" y="258152"/>
                </a:lnTo>
                <a:lnTo>
                  <a:pt x="10299" y="261518"/>
                </a:lnTo>
                <a:lnTo>
                  <a:pt x="10299" y="269709"/>
                </a:lnTo>
                <a:lnTo>
                  <a:pt x="13627" y="273037"/>
                </a:lnTo>
                <a:lnTo>
                  <a:pt x="36906" y="273037"/>
                </a:lnTo>
                <a:lnTo>
                  <a:pt x="36906" y="258152"/>
                </a:lnTo>
                <a:close/>
              </a:path>
              <a:path w="165734" h="377189">
                <a:moveTo>
                  <a:pt x="128295" y="258152"/>
                </a:moveTo>
                <a:lnTo>
                  <a:pt x="36906" y="258152"/>
                </a:lnTo>
                <a:lnTo>
                  <a:pt x="36906" y="273037"/>
                </a:lnTo>
                <a:lnTo>
                  <a:pt x="128295" y="273037"/>
                </a:lnTo>
                <a:lnTo>
                  <a:pt x="128295" y="258152"/>
                </a:lnTo>
                <a:close/>
              </a:path>
              <a:path w="165734" h="377189">
                <a:moveTo>
                  <a:pt x="158038" y="258152"/>
                </a:moveTo>
                <a:lnTo>
                  <a:pt x="152438" y="258152"/>
                </a:lnTo>
                <a:lnTo>
                  <a:pt x="155765" y="261518"/>
                </a:lnTo>
                <a:lnTo>
                  <a:pt x="155765" y="269709"/>
                </a:lnTo>
                <a:lnTo>
                  <a:pt x="152438" y="273037"/>
                </a:lnTo>
                <a:lnTo>
                  <a:pt x="158038" y="273037"/>
                </a:lnTo>
                <a:lnTo>
                  <a:pt x="158038" y="258152"/>
                </a:lnTo>
                <a:close/>
              </a:path>
              <a:path w="165734" h="377189">
                <a:moveTo>
                  <a:pt x="26060" y="227672"/>
                </a:moveTo>
                <a:lnTo>
                  <a:pt x="3759" y="227672"/>
                </a:lnTo>
                <a:lnTo>
                  <a:pt x="419" y="231000"/>
                </a:lnTo>
                <a:lnTo>
                  <a:pt x="419" y="239191"/>
                </a:lnTo>
                <a:lnTo>
                  <a:pt x="3759" y="242531"/>
                </a:lnTo>
                <a:lnTo>
                  <a:pt x="7162" y="242531"/>
                </a:lnTo>
                <a:lnTo>
                  <a:pt x="7162" y="237248"/>
                </a:lnTo>
                <a:lnTo>
                  <a:pt x="74091" y="237248"/>
                </a:lnTo>
                <a:lnTo>
                  <a:pt x="74091" y="234657"/>
                </a:lnTo>
                <a:lnTo>
                  <a:pt x="26060" y="234657"/>
                </a:lnTo>
                <a:lnTo>
                  <a:pt x="26060" y="227672"/>
                </a:lnTo>
                <a:close/>
              </a:path>
              <a:path w="165734" h="377189">
                <a:moveTo>
                  <a:pt x="74091" y="237248"/>
                </a:moveTo>
                <a:lnTo>
                  <a:pt x="36906" y="237248"/>
                </a:lnTo>
                <a:lnTo>
                  <a:pt x="36906" y="242531"/>
                </a:lnTo>
                <a:lnTo>
                  <a:pt x="128295" y="242531"/>
                </a:lnTo>
                <a:lnTo>
                  <a:pt x="128295" y="241045"/>
                </a:lnTo>
                <a:lnTo>
                  <a:pt x="77431" y="241045"/>
                </a:lnTo>
                <a:lnTo>
                  <a:pt x="74091" y="237705"/>
                </a:lnTo>
                <a:lnTo>
                  <a:pt x="74091" y="237248"/>
                </a:lnTo>
                <a:close/>
              </a:path>
              <a:path w="165734" h="377189">
                <a:moveTo>
                  <a:pt x="165201" y="237248"/>
                </a:moveTo>
                <a:lnTo>
                  <a:pt x="158038" y="237248"/>
                </a:lnTo>
                <a:lnTo>
                  <a:pt x="158038" y="242531"/>
                </a:lnTo>
                <a:lnTo>
                  <a:pt x="161874" y="242531"/>
                </a:lnTo>
                <a:lnTo>
                  <a:pt x="165201" y="239191"/>
                </a:lnTo>
                <a:lnTo>
                  <a:pt x="165201" y="237248"/>
                </a:lnTo>
                <a:close/>
              </a:path>
              <a:path w="165734" h="377189">
                <a:moveTo>
                  <a:pt x="85636" y="96227"/>
                </a:moveTo>
                <a:lnTo>
                  <a:pt x="77431" y="96227"/>
                </a:lnTo>
                <a:lnTo>
                  <a:pt x="74091" y="99555"/>
                </a:lnTo>
                <a:lnTo>
                  <a:pt x="74091" y="237705"/>
                </a:lnTo>
                <a:lnTo>
                  <a:pt x="77431" y="241045"/>
                </a:lnTo>
                <a:lnTo>
                  <a:pt x="85636" y="241045"/>
                </a:lnTo>
                <a:lnTo>
                  <a:pt x="88963" y="237705"/>
                </a:lnTo>
                <a:lnTo>
                  <a:pt x="88963" y="99555"/>
                </a:lnTo>
                <a:lnTo>
                  <a:pt x="85636" y="96227"/>
                </a:lnTo>
                <a:close/>
              </a:path>
              <a:path w="165734" h="377189">
                <a:moveTo>
                  <a:pt x="109816" y="227672"/>
                </a:moveTo>
                <a:lnTo>
                  <a:pt x="88963" y="227672"/>
                </a:lnTo>
                <a:lnTo>
                  <a:pt x="88963" y="237705"/>
                </a:lnTo>
                <a:lnTo>
                  <a:pt x="85636" y="241045"/>
                </a:lnTo>
                <a:lnTo>
                  <a:pt x="128295" y="241045"/>
                </a:lnTo>
                <a:lnTo>
                  <a:pt x="128295" y="237248"/>
                </a:lnTo>
                <a:lnTo>
                  <a:pt x="165201" y="237248"/>
                </a:lnTo>
                <a:lnTo>
                  <a:pt x="165201" y="235534"/>
                </a:lnTo>
                <a:lnTo>
                  <a:pt x="109816" y="235534"/>
                </a:lnTo>
                <a:lnTo>
                  <a:pt x="109816" y="227672"/>
                </a:lnTo>
                <a:close/>
              </a:path>
              <a:path w="165734" h="377189">
                <a:moveTo>
                  <a:pt x="139573" y="121259"/>
                </a:moveTo>
                <a:lnTo>
                  <a:pt x="109816" y="121259"/>
                </a:lnTo>
                <a:lnTo>
                  <a:pt x="109816" y="235534"/>
                </a:lnTo>
                <a:lnTo>
                  <a:pt x="139573" y="235534"/>
                </a:lnTo>
                <a:lnTo>
                  <a:pt x="139573" y="212039"/>
                </a:lnTo>
                <a:lnTo>
                  <a:pt x="128384" y="212039"/>
                </a:lnTo>
                <a:lnTo>
                  <a:pt x="131711" y="208711"/>
                </a:lnTo>
                <a:lnTo>
                  <a:pt x="131711" y="200507"/>
                </a:lnTo>
                <a:lnTo>
                  <a:pt x="128384" y="197180"/>
                </a:lnTo>
                <a:lnTo>
                  <a:pt x="139573" y="197180"/>
                </a:lnTo>
                <a:lnTo>
                  <a:pt x="139573" y="183705"/>
                </a:lnTo>
                <a:lnTo>
                  <a:pt x="122796" y="183705"/>
                </a:lnTo>
                <a:lnTo>
                  <a:pt x="126136" y="180365"/>
                </a:lnTo>
                <a:lnTo>
                  <a:pt x="126136" y="172148"/>
                </a:lnTo>
                <a:lnTo>
                  <a:pt x="122796" y="168821"/>
                </a:lnTo>
                <a:lnTo>
                  <a:pt x="139573" y="168821"/>
                </a:lnTo>
                <a:lnTo>
                  <a:pt x="139573" y="157492"/>
                </a:lnTo>
                <a:lnTo>
                  <a:pt x="126644" y="157492"/>
                </a:lnTo>
                <a:lnTo>
                  <a:pt x="129971" y="154165"/>
                </a:lnTo>
                <a:lnTo>
                  <a:pt x="129971" y="145935"/>
                </a:lnTo>
                <a:lnTo>
                  <a:pt x="126644" y="142608"/>
                </a:lnTo>
                <a:lnTo>
                  <a:pt x="139573" y="142608"/>
                </a:lnTo>
                <a:lnTo>
                  <a:pt x="139573" y="121259"/>
                </a:lnTo>
                <a:close/>
              </a:path>
              <a:path w="165734" h="377189">
                <a:moveTo>
                  <a:pt x="161874" y="227672"/>
                </a:moveTo>
                <a:lnTo>
                  <a:pt x="139573" y="227672"/>
                </a:lnTo>
                <a:lnTo>
                  <a:pt x="139573" y="235534"/>
                </a:lnTo>
                <a:lnTo>
                  <a:pt x="165201" y="235534"/>
                </a:lnTo>
                <a:lnTo>
                  <a:pt x="165201" y="231000"/>
                </a:lnTo>
                <a:lnTo>
                  <a:pt x="161874" y="227672"/>
                </a:lnTo>
                <a:close/>
              </a:path>
              <a:path w="165734" h="377189">
                <a:moveTo>
                  <a:pt x="43522" y="120853"/>
                </a:moveTo>
                <a:lnTo>
                  <a:pt x="26060" y="120853"/>
                </a:lnTo>
                <a:lnTo>
                  <a:pt x="26060" y="234657"/>
                </a:lnTo>
                <a:lnTo>
                  <a:pt x="55803" y="234657"/>
                </a:lnTo>
                <a:lnTo>
                  <a:pt x="55803" y="212039"/>
                </a:lnTo>
                <a:lnTo>
                  <a:pt x="40690" y="212039"/>
                </a:lnTo>
                <a:lnTo>
                  <a:pt x="37350" y="208711"/>
                </a:lnTo>
                <a:lnTo>
                  <a:pt x="37350" y="200507"/>
                </a:lnTo>
                <a:lnTo>
                  <a:pt x="40690" y="197180"/>
                </a:lnTo>
                <a:lnTo>
                  <a:pt x="55803" y="197180"/>
                </a:lnTo>
                <a:lnTo>
                  <a:pt x="55803" y="183705"/>
                </a:lnTo>
                <a:lnTo>
                  <a:pt x="35102" y="183705"/>
                </a:lnTo>
                <a:lnTo>
                  <a:pt x="31762" y="180365"/>
                </a:lnTo>
                <a:lnTo>
                  <a:pt x="31762" y="172148"/>
                </a:lnTo>
                <a:lnTo>
                  <a:pt x="35102" y="168821"/>
                </a:lnTo>
                <a:lnTo>
                  <a:pt x="55803" y="168821"/>
                </a:lnTo>
                <a:lnTo>
                  <a:pt x="55803" y="157492"/>
                </a:lnTo>
                <a:lnTo>
                  <a:pt x="38963" y="157492"/>
                </a:lnTo>
                <a:lnTo>
                  <a:pt x="35636" y="154165"/>
                </a:lnTo>
                <a:lnTo>
                  <a:pt x="35636" y="145935"/>
                </a:lnTo>
                <a:lnTo>
                  <a:pt x="38963" y="142608"/>
                </a:lnTo>
                <a:lnTo>
                  <a:pt x="55803" y="142608"/>
                </a:lnTo>
                <a:lnTo>
                  <a:pt x="55803" y="121107"/>
                </a:lnTo>
                <a:lnTo>
                  <a:pt x="43522" y="121107"/>
                </a:lnTo>
                <a:lnTo>
                  <a:pt x="43522" y="120853"/>
                </a:lnTo>
                <a:close/>
              </a:path>
              <a:path w="165734" h="377189">
                <a:moveTo>
                  <a:pt x="74091" y="227672"/>
                </a:moveTo>
                <a:lnTo>
                  <a:pt x="55803" y="227672"/>
                </a:lnTo>
                <a:lnTo>
                  <a:pt x="55803" y="234657"/>
                </a:lnTo>
                <a:lnTo>
                  <a:pt x="74091" y="234657"/>
                </a:lnTo>
                <a:lnTo>
                  <a:pt x="74091" y="227672"/>
                </a:lnTo>
                <a:close/>
              </a:path>
              <a:path w="165734" h="377189">
                <a:moveTo>
                  <a:pt x="55803" y="197180"/>
                </a:moveTo>
                <a:lnTo>
                  <a:pt x="40690" y="197180"/>
                </a:lnTo>
                <a:lnTo>
                  <a:pt x="37350" y="200507"/>
                </a:lnTo>
                <a:lnTo>
                  <a:pt x="37350" y="208711"/>
                </a:lnTo>
                <a:lnTo>
                  <a:pt x="40690" y="212039"/>
                </a:lnTo>
                <a:lnTo>
                  <a:pt x="55803" y="212039"/>
                </a:lnTo>
                <a:lnTo>
                  <a:pt x="55803" y="197180"/>
                </a:lnTo>
                <a:close/>
              </a:path>
              <a:path w="165734" h="377189">
                <a:moveTo>
                  <a:pt x="74091" y="197180"/>
                </a:moveTo>
                <a:lnTo>
                  <a:pt x="55803" y="197180"/>
                </a:lnTo>
                <a:lnTo>
                  <a:pt x="55803" y="212039"/>
                </a:lnTo>
                <a:lnTo>
                  <a:pt x="74091" y="212039"/>
                </a:lnTo>
                <a:lnTo>
                  <a:pt x="74091" y="197180"/>
                </a:lnTo>
                <a:close/>
              </a:path>
              <a:path w="165734" h="377189">
                <a:moveTo>
                  <a:pt x="109816" y="197180"/>
                </a:moveTo>
                <a:lnTo>
                  <a:pt x="88963" y="197180"/>
                </a:lnTo>
                <a:lnTo>
                  <a:pt x="88963" y="212039"/>
                </a:lnTo>
                <a:lnTo>
                  <a:pt x="109816" y="212039"/>
                </a:lnTo>
                <a:lnTo>
                  <a:pt x="109816" y="197180"/>
                </a:lnTo>
                <a:close/>
              </a:path>
              <a:path w="165734" h="377189">
                <a:moveTo>
                  <a:pt x="139573" y="197180"/>
                </a:moveTo>
                <a:lnTo>
                  <a:pt x="128384" y="197180"/>
                </a:lnTo>
                <a:lnTo>
                  <a:pt x="131711" y="200507"/>
                </a:lnTo>
                <a:lnTo>
                  <a:pt x="131711" y="208711"/>
                </a:lnTo>
                <a:lnTo>
                  <a:pt x="128384" y="212039"/>
                </a:lnTo>
                <a:lnTo>
                  <a:pt x="139573" y="212039"/>
                </a:lnTo>
                <a:lnTo>
                  <a:pt x="139573" y="197180"/>
                </a:lnTo>
                <a:close/>
              </a:path>
              <a:path w="165734" h="377189">
                <a:moveTo>
                  <a:pt x="55803" y="168821"/>
                </a:moveTo>
                <a:lnTo>
                  <a:pt x="35102" y="168821"/>
                </a:lnTo>
                <a:lnTo>
                  <a:pt x="31762" y="172148"/>
                </a:lnTo>
                <a:lnTo>
                  <a:pt x="31762" y="180365"/>
                </a:lnTo>
                <a:lnTo>
                  <a:pt x="35102" y="183705"/>
                </a:lnTo>
                <a:lnTo>
                  <a:pt x="55803" y="183705"/>
                </a:lnTo>
                <a:lnTo>
                  <a:pt x="55803" y="168821"/>
                </a:lnTo>
                <a:close/>
              </a:path>
              <a:path w="165734" h="377189">
                <a:moveTo>
                  <a:pt x="74091" y="168821"/>
                </a:moveTo>
                <a:lnTo>
                  <a:pt x="55803" y="168821"/>
                </a:lnTo>
                <a:lnTo>
                  <a:pt x="55803" y="183705"/>
                </a:lnTo>
                <a:lnTo>
                  <a:pt x="74091" y="183705"/>
                </a:lnTo>
                <a:lnTo>
                  <a:pt x="74091" y="168821"/>
                </a:lnTo>
                <a:close/>
              </a:path>
              <a:path w="165734" h="377189">
                <a:moveTo>
                  <a:pt x="109816" y="168821"/>
                </a:moveTo>
                <a:lnTo>
                  <a:pt x="88963" y="168821"/>
                </a:lnTo>
                <a:lnTo>
                  <a:pt x="88963" y="183705"/>
                </a:lnTo>
                <a:lnTo>
                  <a:pt x="109816" y="183705"/>
                </a:lnTo>
                <a:lnTo>
                  <a:pt x="109816" y="168821"/>
                </a:lnTo>
                <a:close/>
              </a:path>
              <a:path w="165734" h="377189">
                <a:moveTo>
                  <a:pt x="139573" y="168821"/>
                </a:moveTo>
                <a:lnTo>
                  <a:pt x="122796" y="168821"/>
                </a:lnTo>
                <a:lnTo>
                  <a:pt x="126136" y="172148"/>
                </a:lnTo>
                <a:lnTo>
                  <a:pt x="126136" y="180365"/>
                </a:lnTo>
                <a:lnTo>
                  <a:pt x="122796" y="183705"/>
                </a:lnTo>
                <a:lnTo>
                  <a:pt x="139573" y="183705"/>
                </a:lnTo>
                <a:lnTo>
                  <a:pt x="139573" y="168821"/>
                </a:lnTo>
                <a:close/>
              </a:path>
              <a:path w="165734" h="377189">
                <a:moveTo>
                  <a:pt x="55803" y="142608"/>
                </a:moveTo>
                <a:lnTo>
                  <a:pt x="38963" y="142608"/>
                </a:lnTo>
                <a:lnTo>
                  <a:pt x="35636" y="145935"/>
                </a:lnTo>
                <a:lnTo>
                  <a:pt x="35636" y="154165"/>
                </a:lnTo>
                <a:lnTo>
                  <a:pt x="38963" y="157492"/>
                </a:lnTo>
                <a:lnTo>
                  <a:pt x="55803" y="157492"/>
                </a:lnTo>
                <a:lnTo>
                  <a:pt x="55803" y="142608"/>
                </a:lnTo>
                <a:close/>
              </a:path>
              <a:path w="165734" h="377189">
                <a:moveTo>
                  <a:pt x="74091" y="142608"/>
                </a:moveTo>
                <a:lnTo>
                  <a:pt x="55803" y="142608"/>
                </a:lnTo>
                <a:lnTo>
                  <a:pt x="55803" y="157492"/>
                </a:lnTo>
                <a:lnTo>
                  <a:pt x="74091" y="157492"/>
                </a:lnTo>
                <a:lnTo>
                  <a:pt x="74091" y="142608"/>
                </a:lnTo>
                <a:close/>
              </a:path>
              <a:path w="165734" h="377189">
                <a:moveTo>
                  <a:pt x="109816" y="142608"/>
                </a:moveTo>
                <a:lnTo>
                  <a:pt x="88963" y="142608"/>
                </a:lnTo>
                <a:lnTo>
                  <a:pt x="88963" y="157492"/>
                </a:lnTo>
                <a:lnTo>
                  <a:pt x="109816" y="157492"/>
                </a:lnTo>
                <a:lnTo>
                  <a:pt x="109816" y="142608"/>
                </a:lnTo>
                <a:close/>
              </a:path>
              <a:path w="165734" h="377189">
                <a:moveTo>
                  <a:pt x="139573" y="142608"/>
                </a:moveTo>
                <a:lnTo>
                  <a:pt x="126644" y="142608"/>
                </a:lnTo>
                <a:lnTo>
                  <a:pt x="129971" y="145935"/>
                </a:lnTo>
                <a:lnTo>
                  <a:pt x="129971" y="154165"/>
                </a:lnTo>
                <a:lnTo>
                  <a:pt x="126644" y="157492"/>
                </a:lnTo>
                <a:lnTo>
                  <a:pt x="139573" y="157492"/>
                </a:lnTo>
                <a:lnTo>
                  <a:pt x="139573" y="142608"/>
                </a:lnTo>
                <a:close/>
              </a:path>
              <a:path w="165734" h="377189">
                <a:moveTo>
                  <a:pt x="68948" y="91363"/>
                </a:moveTo>
                <a:lnTo>
                  <a:pt x="43522" y="91363"/>
                </a:lnTo>
                <a:lnTo>
                  <a:pt x="43522" y="121107"/>
                </a:lnTo>
                <a:lnTo>
                  <a:pt x="55803" y="121107"/>
                </a:lnTo>
                <a:lnTo>
                  <a:pt x="55803" y="120853"/>
                </a:lnTo>
                <a:lnTo>
                  <a:pt x="74091" y="120853"/>
                </a:lnTo>
                <a:lnTo>
                  <a:pt x="74091" y="99555"/>
                </a:lnTo>
                <a:lnTo>
                  <a:pt x="77431" y="96227"/>
                </a:lnTo>
                <a:lnTo>
                  <a:pt x="119557" y="96227"/>
                </a:lnTo>
                <a:lnTo>
                  <a:pt x="119557" y="93687"/>
                </a:lnTo>
                <a:lnTo>
                  <a:pt x="68948" y="93687"/>
                </a:lnTo>
                <a:lnTo>
                  <a:pt x="68948" y="91363"/>
                </a:lnTo>
                <a:close/>
              </a:path>
              <a:path w="165734" h="377189">
                <a:moveTo>
                  <a:pt x="74091" y="120853"/>
                </a:moveTo>
                <a:lnTo>
                  <a:pt x="55803" y="120853"/>
                </a:lnTo>
                <a:lnTo>
                  <a:pt x="55803" y="121107"/>
                </a:lnTo>
                <a:lnTo>
                  <a:pt x="74091" y="121107"/>
                </a:lnTo>
                <a:lnTo>
                  <a:pt x="74091" y="120853"/>
                </a:lnTo>
                <a:close/>
              </a:path>
              <a:path w="165734" h="377189">
                <a:moveTo>
                  <a:pt x="119557" y="96227"/>
                </a:moveTo>
                <a:lnTo>
                  <a:pt x="85636" y="96227"/>
                </a:lnTo>
                <a:lnTo>
                  <a:pt x="88963" y="99555"/>
                </a:lnTo>
                <a:lnTo>
                  <a:pt x="88963" y="121107"/>
                </a:lnTo>
                <a:lnTo>
                  <a:pt x="119557" y="121107"/>
                </a:lnTo>
                <a:lnTo>
                  <a:pt x="119557" y="96227"/>
                </a:lnTo>
                <a:close/>
              </a:path>
              <a:path w="165734" h="377189">
                <a:moveTo>
                  <a:pt x="73875" y="78803"/>
                </a:moveTo>
                <a:lnTo>
                  <a:pt x="68948" y="78803"/>
                </a:lnTo>
                <a:lnTo>
                  <a:pt x="68948" y="93687"/>
                </a:lnTo>
                <a:lnTo>
                  <a:pt x="95961" y="93687"/>
                </a:lnTo>
                <a:lnTo>
                  <a:pt x="95961" y="92189"/>
                </a:lnTo>
                <a:lnTo>
                  <a:pt x="77203" y="92189"/>
                </a:lnTo>
                <a:lnTo>
                  <a:pt x="73875" y="88849"/>
                </a:lnTo>
                <a:lnTo>
                  <a:pt x="73875" y="78803"/>
                </a:lnTo>
                <a:close/>
              </a:path>
              <a:path w="165734" h="377189">
                <a:moveTo>
                  <a:pt x="119557" y="91363"/>
                </a:moveTo>
                <a:lnTo>
                  <a:pt x="95961" y="91363"/>
                </a:lnTo>
                <a:lnTo>
                  <a:pt x="95961" y="93687"/>
                </a:lnTo>
                <a:lnTo>
                  <a:pt x="119557" y="93687"/>
                </a:lnTo>
                <a:lnTo>
                  <a:pt x="119557" y="91363"/>
                </a:lnTo>
                <a:close/>
              </a:path>
              <a:path w="165734" h="377189">
                <a:moveTo>
                  <a:pt x="85420" y="0"/>
                </a:moveTo>
                <a:lnTo>
                  <a:pt x="77203" y="0"/>
                </a:lnTo>
                <a:lnTo>
                  <a:pt x="73875" y="3327"/>
                </a:lnTo>
                <a:lnTo>
                  <a:pt x="73875" y="88849"/>
                </a:lnTo>
                <a:lnTo>
                  <a:pt x="77203" y="92189"/>
                </a:lnTo>
                <a:lnTo>
                  <a:pt x="85420" y="92189"/>
                </a:lnTo>
                <a:lnTo>
                  <a:pt x="88747" y="88849"/>
                </a:lnTo>
                <a:lnTo>
                  <a:pt x="88747" y="3327"/>
                </a:lnTo>
                <a:lnTo>
                  <a:pt x="85420" y="0"/>
                </a:lnTo>
                <a:close/>
              </a:path>
              <a:path w="165734" h="377189">
                <a:moveTo>
                  <a:pt x="95961" y="78803"/>
                </a:moveTo>
                <a:lnTo>
                  <a:pt x="88747" y="78803"/>
                </a:lnTo>
                <a:lnTo>
                  <a:pt x="88747" y="88849"/>
                </a:lnTo>
                <a:lnTo>
                  <a:pt x="85420" y="92189"/>
                </a:lnTo>
                <a:lnTo>
                  <a:pt x="95961" y="92189"/>
                </a:lnTo>
                <a:lnTo>
                  <a:pt x="95961" y="78803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59662" y="3266455"/>
            <a:ext cx="261620" cy="261620"/>
          </a:xfrm>
          <a:custGeom>
            <a:avLst/>
            <a:gdLst/>
            <a:ahLst/>
            <a:cxnLst/>
            <a:rect l="l" t="t" r="r" b="b"/>
            <a:pathLst>
              <a:path w="261619" h="261620">
                <a:moveTo>
                  <a:pt x="219671" y="24739"/>
                </a:moveTo>
                <a:lnTo>
                  <a:pt x="217170" y="22250"/>
                </a:lnTo>
                <a:lnTo>
                  <a:pt x="211391" y="22250"/>
                </a:lnTo>
                <a:lnTo>
                  <a:pt x="209600" y="19596"/>
                </a:lnTo>
                <a:lnTo>
                  <a:pt x="198589" y="0"/>
                </a:lnTo>
                <a:lnTo>
                  <a:pt x="179565" y="0"/>
                </a:lnTo>
                <a:lnTo>
                  <a:pt x="168541" y="19608"/>
                </a:lnTo>
                <a:lnTo>
                  <a:pt x="166751" y="22250"/>
                </a:lnTo>
                <a:lnTo>
                  <a:pt x="161328" y="22250"/>
                </a:lnTo>
                <a:lnTo>
                  <a:pt x="159537" y="19596"/>
                </a:lnTo>
                <a:lnTo>
                  <a:pt x="148501" y="0"/>
                </a:lnTo>
                <a:lnTo>
                  <a:pt x="129489" y="0"/>
                </a:lnTo>
                <a:lnTo>
                  <a:pt x="118491" y="19596"/>
                </a:lnTo>
                <a:lnTo>
                  <a:pt x="116700" y="22250"/>
                </a:lnTo>
                <a:lnTo>
                  <a:pt x="111290" y="22250"/>
                </a:lnTo>
                <a:lnTo>
                  <a:pt x="109499" y="19596"/>
                </a:lnTo>
                <a:lnTo>
                  <a:pt x="98501" y="0"/>
                </a:lnTo>
                <a:lnTo>
                  <a:pt x="85915" y="0"/>
                </a:lnTo>
                <a:lnTo>
                  <a:pt x="83426" y="2501"/>
                </a:lnTo>
                <a:lnTo>
                  <a:pt x="83426" y="8636"/>
                </a:lnTo>
                <a:lnTo>
                  <a:pt x="85915" y="11125"/>
                </a:lnTo>
                <a:lnTo>
                  <a:pt x="88988" y="11125"/>
                </a:lnTo>
                <a:lnTo>
                  <a:pt x="91694" y="11125"/>
                </a:lnTo>
                <a:lnTo>
                  <a:pt x="93472" y="13779"/>
                </a:lnTo>
                <a:lnTo>
                  <a:pt x="104482" y="33375"/>
                </a:lnTo>
                <a:lnTo>
                  <a:pt x="123494" y="33375"/>
                </a:lnTo>
                <a:lnTo>
                  <a:pt x="134518" y="13779"/>
                </a:lnTo>
                <a:lnTo>
                  <a:pt x="136296" y="11125"/>
                </a:lnTo>
                <a:lnTo>
                  <a:pt x="141706" y="11125"/>
                </a:lnTo>
                <a:lnTo>
                  <a:pt x="143497" y="13779"/>
                </a:lnTo>
                <a:lnTo>
                  <a:pt x="154520" y="33375"/>
                </a:lnTo>
                <a:lnTo>
                  <a:pt x="173532" y="33375"/>
                </a:lnTo>
                <a:lnTo>
                  <a:pt x="184569" y="13779"/>
                </a:lnTo>
                <a:lnTo>
                  <a:pt x="186347" y="11125"/>
                </a:lnTo>
                <a:lnTo>
                  <a:pt x="191795" y="11125"/>
                </a:lnTo>
                <a:lnTo>
                  <a:pt x="193573" y="13779"/>
                </a:lnTo>
                <a:lnTo>
                  <a:pt x="204609" y="33375"/>
                </a:lnTo>
                <a:lnTo>
                  <a:pt x="217170" y="33375"/>
                </a:lnTo>
                <a:lnTo>
                  <a:pt x="219671" y="30886"/>
                </a:lnTo>
                <a:lnTo>
                  <a:pt x="219671" y="24739"/>
                </a:lnTo>
                <a:close/>
              </a:path>
              <a:path w="261619" h="261620">
                <a:moveTo>
                  <a:pt x="261569" y="256705"/>
                </a:moveTo>
                <a:lnTo>
                  <a:pt x="254342" y="202476"/>
                </a:lnTo>
                <a:lnTo>
                  <a:pt x="251383" y="180225"/>
                </a:lnTo>
                <a:lnTo>
                  <a:pt x="250278" y="171970"/>
                </a:lnTo>
                <a:lnTo>
                  <a:pt x="233184" y="43599"/>
                </a:lnTo>
                <a:lnTo>
                  <a:pt x="230809" y="41529"/>
                </a:lnTo>
                <a:lnTo>
                  <a:pt x="197446" y="41529"/>
                </a:lnTo>
                <a:lnTo>
                  <a:pt x="195084" y="43599"/>
                </a:lnTo>
                <a:lnTo>
                  <a:pt x="194703" y="46355"/>
                </a:lnTo>
                <a:lnTo>
                  <a:pt x="177977" y="171970"/>
                </a:lnTo>
                <a:lnTo>
                  <a:pt x="177977" y="148132"/>
                </a:lnTo>
                <a:lnTo>
                  <a:pt x="177965" y="110324"/>
                </a:lnTo>
                <a:lnTo>
                  <a:pt x="176707" y="108369"/>
                </a:lnTo>
                <a:lnTo>
                  <a:pt x="172758" y="106540"/>
                </a:lnTo>
                <a:lnTo>
                  <a:pt x="170434" y="106870"/>
                </a:lnTo>
                <a:lnTo>
                  <a:pt x="166852" y="109956"/>
                </a:lnTo>
                <a:lnTo>
                  <a:pt x="166852" y="201231"/>
                </a:lnTo>
                <a:lnTo>
                  <a:pt x="165595" y="202476"/>
                </a:lnTo>
                <a:lnTo>
                  <a:pt x="123596" y="202476"/>
                </a:lnTo>
                <a:lnTo>
                  <a:pt x="122351" y="201231"/>
                </a:lnTo>
                <a:lnTo>
                  <a:pt x="122351" y="181470"/>
                </a:lnTo>
                <a:lnTo>
                  <a:pt x="123596" y="180225"/>
                </a:lnTo>
                <a:lnTo>
                  <a:pt x="165595" y="180225"/>
                </a:lnTo>
                <a:lnTo>
                  <a:pt x="166839" y="181470"/>
                </a:lnTo>
                <a:lnTo>
                  <a:pt x="166852" y="201231"/>
                </a:lnTo>
                <a:lnTo>
                  <a:pt x="166852" y="109956"/>
                </a:lnTo>
                <a:lnTo>
                  <a:pt x="122351" y="148132"/>
                </a:lnTo>
                <a:lnTo>
                  <a:pt x="122351" y="110324"/>
                </a:lnTo>
                <a:lnTo>
                  <a:pt x="121081" y="108356"/>
                </a:lnTo>
                <a:lnTo>
                  <a:pt x="117144" y="106540"/>
                </a:lnTo>
                <a:lnTo>
                  <a:pt x="114820" y="106870"/>
                </a:lnTo>
                <a:lnTo>
                  <a:pt x="111226" y="109956"/>
                </a:lnTo>
                <a:lnTo>
                  <a:pt x="111226" y="201231"/>
                </a:lnTo>
                <a:lnTo>
                  <a:pt x="109982" y="202476"/>
                </a:lnTo>
                <a:lnTo>
                  <a:pt x="67970" y="202476"/>
                </a:lnTo>
                <a:lnTo>
                  <a:pt x="66725" y="201231"/>
                </a:lnTo>
                <a:lnTo>
                  <a:pt x="66725" y="181470"/>
                </a:lnTo>
                <a:lnTo>
                  <a:pt x="67970" y="180225"/>
                </a:lnTo>
                <a:lnTo>
                  <a:pt x="109982" y="180225"/>
                </a:lnTo>
                <a:lnTo>
                  <a:pt x="111213" y="181470"/>
                </a:lnTo>
                <a:lnTo>
                  <a:pt x="111226" y="201231"/>
                </a:lnTo>
                <a:lnTo>
                  <a:pt x="111226" y="109956"/>
                </a:lnTo>
                <a:lnTo>
                  <a:pt x="66738" y="148120"/>
                </a:lnTo>
                <a:lnTo>
                  <a:pt x="66738" y="110324"/>
                </a:lnTo>
                <a:lnTo>
                  <a:pt x="65468" y="108356"/>
                </a:lnTo>
                <a:lnTo>
                  <a:pt x="61531" y="106540"/>
                </a:lnTo>
                <a:lnTo>
                  <a:pt x="59182" y="106870"/>
                </a:lnTo>
                <a:lnTo>
                  <a:pt x="55613" y="109943"/>
                </a:lnTo>
                <a:lnTo>
                  <a:pt x="55613" y="181470"/>
                </a:lnTo>
                <a:lnTo>
                  <a:pt x="55613" y="201231"/>
                </a:lnTo>
                <a:lnTo>
                  <a:pt x="54368" y="202476"/>
                </a:lnTo>
                <a:lnTo>
                  <a:pt x="12369" y="202476"/>
                </a:lnTo>
                <a:lnTo>
                  <a:pt x="11125" y="201231"/>
                </a:lnTo>
                <a:lnTo>
                  <a:pt x="11125" y="181470"/>
                </a:lnTo>
                <a:lnTo>
                  <a:pt x="12382" y="180225"/>
                </a:lnTo>
                <a:lnTo>
                  <a:pt x="54381" y="180225"/>
                </a:lnTo>
                <a:lnTo>
                  <a:pt x="55613" y="181470"/>
                </a:lnTo>
                <a:lnTo>
                  <a:pt x="55613" y="109943"/>
                </a:lnTo>
                <a:lnTo>
                  <a:pt x="1930" y="155994"/>
                </a:lnTo>
                <a:lnTo>
                  <a:pt x="711" y="157073"/>
                </a:lnTo>
                <a:lnTo>
                  <a:pt x="0" y="158610"/>
                </a:lnTo>
                <a:lnTo>
                  <a:pt x="0" y="258914"/>
                </a:lnTo>
                <a:lnTo>
                  <a:pt x="2489" y="261404"/>
                </a:lnTo>
                <a:lnTo>
                  <a:pt x="257429" y="261404"/>
                </a:lnTo>
                <a:lnTo>
                  <a:pt x="258965" y="260718"/>
                </a:lnTo>
                <a:lnTo>
                  <a:pt x="261086" y="258305"/>
                </a:lnTo>
                <a:lnTo>
                  <a:pt x="261569" y="256705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9662" y="4036196"/>
            <a:ext cx="248157" cy="321076"/>
          </a:xfrm>
          <a:prstGeom prst="rect">
            <a:avLst/>
          </a:prstGeom>
          <a:solidFill>
            <a:srgbClr val="002060"/>
          </a:solidFill>
        </p:spPr>
      </p:pic>
      <p:grpSp>
        <p:nvGrpSpPr>
          <p:cNvPr id="21" name="object 21"/>
          <p:cNvGrpSpPr/>
          <p:nvPr/>
        </p:nvGrpSpPr>
        <p:grpSpPr>
          <a:xfrm>
            <a:off x="346330" y="5918757"/>
            <a:ext cx="312420" cy="250374"/>
            <a:chOff x="461467" y="6545871"/>
            <a:chExt cx="312420" cy="250374"/>
          </a:xfrm>
          <a:solidFill>
            <a:srgbClr val="002060"/>
          </a:solidFill>
        </p:grpSpPr>
        <p:sp>
          <p:nvSpPr>
            <p:cNvPr id="22" name="object 22"/>
            <p:cNvSpPr/>
            <p:nvPr/>
          </p:nvSpPr>
          <p:spPr>
            <a:xfrm>
              <a:off x="461467" y="6545871"/>
              <a:ext cx="312420" cy="221615"/>
            </a:xfrm>
            <a:custGeom>
              <a:avLst/>
              <a:gdLst/>
              <a:ahLst/>
              <a:cxnLst/>
              <a:rect l="l" t="t" r="r" b="b"/>
              <a:pathLst>
                <a:path w="312420" h="221615">
                  <a:moveTo>
                    <a:pt x="297599" y="134366"/>
                  </a:moveTo>
                  <a:lnTo>
                    <a:pt x="241655" y="145986"/>
                  </a:lnTo>
                  <a:lnTo>
                    <a:pt x="184543" y="150253"/>
                  </a:lnTo>
                  <a:lnTo>
                    <a:pt x="153212" y="150812"/>
                  </a:lnTo>
                  <a:lnTo>
                    <a:pt x="121869" y="150253"/>
                  </a:lnTo>
                  <a:lnTo>
                    <a:pt x="64757" y="145986"/>
                  </a:lnTo>
                  <a:lnTo>
                    <a:pt x="22872" y="138645"/>
                  </a:lnTo>
                  <a:lnTo>
                    <a:pt x="9004" y="134429"/>
                  </a:lnTo>
                  <a:lnTo>
                    <a:pt x="17538" y="193611"/>
                  </a:lnTo>
                  <a:lnTo>
                    <a:pt x="69837" y="216662"/>
                  </a:lnTo>
                  <a:lnTo>
                    <a:pt x="100050" y="221132"/>
                  </a:lnTo>
                  <a:lnTo>
                    <a:pt x="100050" y="169087"/>
                  </a:lnTo>
                  <a:lnTo>
                    <a:pt x="103847" y="165430"/>
                  </a:lnTo>
                  <a:lnTo>
                    <a:pt x="202514" y="165430"/>
                  </a:lnTo>
                  <a:lnTo>
                    <a:pt x="206311" y="169087"/>
                  </a:lnTo>
                  <a:lnTo>
                    <a:pt x="206311" y="221234"/>
                  </a:lnTo>
                  <a:lnTo>
                    <a:pt x="236626" y="216852"/>
                  </a:lnTo>
                  <a:lnTo>
                    <a:pt x="275691" y="204203"/>
                  </a:lnTo>
                  <a:lnTo>
                    <a:pt x="289572" y="191884"/>
                  </a:lnTo>
                  <a:lnTo>
                    <a:pt x="297599" y="134366"/>
                  </a:lnTo>
                  <a:close/>
                </a:path>
                <a:path w="312420" h="221615">
                  <a:moveTo>
                    <a:pt x="304228" y="87096"/>
                  </a:moveTo>
                  <a:lnTo>
                    <a:pt x="266026" y="97942"/>
                  </a:lnTo>
                  <a:lnTo>
                    <a:pt x="214249" y="104203"/>
                  </a:lnTo>
                  <a:lnTo>
                    <a:pt x="153212" y="106375"/>
                  </a:lnTo>
                  <a:lnTo>
                    <a:pt x="121869" y="105829"/>
                  </a:lnTo>
                  <a:lnTo>
                    <a:pt x="64757" y="101561"/>
                  </a:lnTo>
                  <a:lnTo>
                    <a:pt x="20396" y="93548"/>
                  </a:lnTo>
                  <a:lnTo>
                    <a:pt x="2235" y="87096"/>
                  </a:lnTo>
                  <a:lnTo>
                    <a:pt x="7378" y="123088"/>
                  </a:lnTo>
                  <a:lnTo>
                    <a:pt x="66179" y="136309"/>
                  </a:lnTo>
                  <a:lnTo>
                    <a:pt x="122339" y="140500"/>
                  </a:lnTo>
                  <a:lnTo>
                    <a:pt x="153212" y="141033"/>
                  </a:lnTo>
                  <a:lnTo>
                    <a:pt x="184086" y="140500"/>
                  </a:lnTo>
                  <a:lnTo>
                    <a:pt x="240245" y="136309"/>
                  </a:lnTo>
                  <a:lnTo>
                    <a:pt x="282981" y="128651"/>
                  </a:lnTo>
                  <a:lnTo>
                    <a:pt x="299186" y="123024"/>
                  </a:lnTo>
                  <a:lnTo>
                    <a:pt x="304228" y="87096"/>
                  </a:lnTo>
                  <a:close/>
                </a:path>
                <a:path w="312420" h="221615">
                  <a:moveTo>
                    <a:pt x="312191" y="28625"/>
                  </a:moveTo>
                  <a:lnTo>
                    <a:pt x="281241" y="11239"/>
                  </a:lnTo>
                  <a:lnTo>
                    <a:pt x="276974" y="11074"/>
                  </a:lnTo>
                  <a:lnTo>
                    <a:pt x="274701" y="13258"/>
                  </a:lnTo>
                  <a:lnTo>
                    <a:pt x="274701" y="59702"/>
                  </a:lnTo>
                  <a:lnTo>
                    <a:pt x="264172" y="57581"/>
                  </a:lnTo>
                  <a:lnTo>
                    <a:pt x="241363" y="54178"/>
                  </a:lnTo>
                  <a:lnTo>
                    <a:pt x="215785" y="51638"/>
                  </a:lnTo>
                  <a:lnTo>
                    <a:pt x="188036" y="49999"/>
                  </a:lnTo>
                  <a:lnTo>
                    <a:pt x="158699" y="49314"/>
                  </a:lnTo>
                  <a:lnTo>
                    <a:pt x="158699" y="34658"/>
                  </a:lnTo>
                  <a:lnTo>
                    <a:pt x="186016" y="19024"/>
                  </a:lnTo>
                  <a:lnTo>
                    <a:pt x="186016" y="17526"/>
                  </a:lnTo>
                  <a:lnTo>
                    <a:pt x="155041" y="165"/>
                  </a:lnTo>
                  <a:lnTo>
                    <a:pt x="150774" y="0"/>
                  </a:lnTo>
                  <a:lnTo>
                    <a:pt x="148501" y="2184"/>
                  </a:lnTo>
                  <a:lnTo>
                    <a:pt x="148501" y="49314"/>
                  </a:lnTo>
                  <a:lnTo>
                    <a:pt x="118948" y="49961"/>
                  </a:lnTo>
                  <a:lnTo>
                    <a:pt x="90970" y="51600"/>
                  </a:lnTo>
                  <a:lnTo>
                    <a:pt x="65189" y="54152"/>
                  </a:lnTo>
                  <a:lnTo>
                    <a:pt x="38798" y="58204"/>
                  </a:lnTo>
                  <a:lnTo>
                    <a:pt x="32499" y="59512"/>
                  </a:lnTo>
                  <a:lnTo>
                    <a:pt x="32499" y="45694"/>
                  </a:lnTo>
                  <a:lnTo>
                    <a:pt x="59829" y="30060"/>
                  </a:lnTo>
                  <a:lnTo>
                    <a:pt x="59829" y="28562"/>
                  </a:lnTo>
                  <a:lnTo>
                    <a:pt x="28841" y="11201"/>
                  </a:lnTo>
                  <a:lnTo>
                    <a:pt x="24574" y="11036"/>
                  </a:lnTo>
                  <a:lnTo>
                    <a:pt x="22301" y="13220"/>
                  </a:lnTo>
                  <a:lnTo>
                    <a:pt x="22301" y="61950"/>
                  </a:lnTo>
                  <a:lnTo>
                    <a:pt x="17259" y="63322"/>
                  </a:lnTo>
                  <a:lnTo>
                    <a:pt x="12890" y="64782"/>
                  </a:lnTo>
                  <a:lnTo>
                    <a:pt x="1689" y="69570"/>
                  </a:lnTo>
                  <a:lnTo>
                    <a:pt x="0" y="72212"/>
                  </a:lnTo>
                  <a:lnTo>
                    <a:pt x="63" y="73317"/>
                  </a:lnTo>
                  <a:lnTo>
                    <a:pt x="42252" y="88328"/>
                  </a:lnTo>
                  <a:lnTo>
                    <a:pt x="43408" y="87871"/>
                  </a:lnTo>
                  <a:lnTo>
                    <a:pt x="64744" y="84162"/>
                  </a:lnTo>
                  <a:lnTo>
                    <a:pt x="90932" y="81381"/>
                  </a:lnTo>
                  <a:lnTo>
                    <a:pt x="120700" y="79654"/>
                  </a:lnTo>
                  <a:lnTo>
                    <a:pt x="152806" y="79044"/>
                  </a:lnTo>
                  <a:lnTo>
                    <a:pt x="185293" y="79667"/>
                  </a:lnTo>
                  <a:lnTo>
                    <a:pt x="215328" y="81432"/>
                  </a:lnTo>
                  <a:lnTo>
                    <a:pt x="241655" y="84277"/>
                  </a:lnTo>
                  <a:lnTo>
                    <a:pt x="264071" y="88366"/>
                  </a:lnTo>
                  <a:lnTo>
                    <a:pt x="274129" y="86398"/>
                  </a:lnTo>
                  <a:lnTo>
                    <a:pt x="306362" y="72986"/>
                  </a:lnTo>
                  <a:lnTo>
                    <a:pt x="306362" y="72275"/>
                  </a:lnTo>
                  <a:lnTo>
                    <a:pt x="304673" y="69634"/>
                  </a:lnTo>
                  <a:lnTo>
                    <a:pt x="293624" y="64947"/>
                  </a:lnTo>
                  <a:lnTo>
                    <a:pt x="289560" y="63550"/>
                  </a:lnTo>
                  <a:lnTo>
                    <a:pt x="284861" y="62242"/>
                  </a:lnTo>
                  <a:lnTo>
                    <a:pt x="284861" y="45758"/>
                  </a:lnTo>
                  <a:lnTo>
                    <a:pt x="312191" y="30124"/>
                  </a:lnTo>
                  <a:lnTo>
                    <a:pt x="312191" y="2862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26008" y="6637423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949" y="0"/>
                  </a:lnTo>
                </a:path>
              </a:pathLst>
            </a:custGeom>
            <a:grpFill/>
            <a:ln w="3175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840" y="6721100"/>
              <a:ext cx="125653" cy="75145"/>
            </a:xfrm>
            <a:prstGeom prst="rect">
              <a:avLst/>
            </a:prstGeom>
            <a:grpFill/>
          </p:spPr>
        </p:pic>
      </p:grpSp>
      <p:grpSp>
        <p:nvGrpSpPr>
          <p:cNvPr id="25" name="object 25"/>
          <p:cNvGrpSpPr/>
          <p:nvPr/>
        </p:nvGrpSpPr>
        <p:grpSpPr>
          <a:xfrm>
            <a:off x="2572414" y="5918757"/>
            <a:ext cx="234950" cy="306070"/>
            <a:chOff x="2559662" y="6537566"/>
            <a:chExt cx="234950" cy="306070"/>
          </a:xfrm>
          <a:solidFill>
            <a:srgbClr val="002060"/>
          </a:solidFill>
        </p:grpSpPr>
        <p:sp>
          <p:nvSpPr>
            <p:cNvPr id="26" name="object 26"/>
            <p:cNvSpPr/>
            <p:nvPr/>
          </p:nvSpPr>
          <p:spPr>
            <a:xfrm>
              <a:off x="2564894" y="6583982"/>
              <a:ext cx="224154" cy="259715"/>
            </a:xfrm>
            <a:custGeom>
              <a:avLst/>
              <a:gdLst/>
              <a:ahLst/>
              <a:cxnLst/>
              <a:rect l="l" t="t" r="r" b="b"/>
              <a:pathLst>
                <a:path w="224155" h="259715">
                  <a:moveTo>
                    <a:pt x="112020" y="0"/>
                  </a:moveTo>
                  <a:lnTo>
                    <a:pt x="102228" y="1891"/>
                  </a:lnTo>
                  <a:lnTo>
                    <a:pt x="94222" y="7046"/>
                  </a:lnTo>
                  <a:lnTo>
                    <a:pt x="88818" y="14685"/>
                  </a:lnTo>
                  <a:lnTo>
                    <a:pt x="86835" y="24028"/>
                  </a:lnTo>
                  <a:lnTo>
                    <a:pt x="86835" y="29387"/>
                  </a:lnTo>
                  <a:lnTo>
                    <a:pt x="88677" y="34340"/>
                  </a:lnTo>
                  <a:lnTo>
                    <a:pt x="91801" y="38341"/>
                  </a:lnTo>
                  <a:lnTo>
                    <a:pt x="90392" y="55961"/>
                  </a:lnTo>
                  <a:lnTo>
                    <a:pt x="87385" y="73690"/>
                  </a:lnTo>
                  <a:lnTo>
                    <a:pt x="83039" y="91321"/>
                  </a:lnTo>
                  <a:lnTo>
                    <a:pt x="77615" y="108648"/>
                  </a:lnTo>
                  <a:lnTo>
                    <a:pt x="77374" y="109270"/>
                  </a:lnTo>
                  <a:lnTo>
                    <a:pt x="77298" y="109588"/>
                  </a:lnTo>
                  <a:lnTo>
                    <a:pt x="62882" y="145267"/>
                  </a:lnTo>
                  <a:lnTo>
                    <a:pt x="45230" y="180073"/>
                  </a:lnTo>
                  <a:lnTo>
                    <a:pt x="15695" y="227818"/>
                  </a:lnTo>
                  <a:lnTo>
                    <a:pt x="285" y="249021"/>
                  </a:lnTo>
                  <a:lnTo>
                    <a:pt x="0" y="252272"/>
                  </a:lnTo>
                  <a:lnTo>
                    <a:pt x="2838" y="257683"/>
                  </a:lnTo>
                  <a:lnTo>
                    <a:pt x="5746" y="259397"/>
                  </a:lnTo>
                  <a:lnTo>
                    <a:pt x="74669" y="259397"/>
                  </a:lnTo>
                  <a:lnTo>
                    <a:pt x="78441" y="255803"/>
                  </a:lnTo>
                  <a:lnTo>
                    <a:pt x="78441" y="251383"/>
                  </a:lnTo>
                  <a:lnTo>
                    <a:pt x="81084" y="238924"/>
                  </a:lnTo>
                  <a:lnTo>
                    <a:pt x="88286" y="228738"/>
                  </a:lnTo>
                  <a:lnTo>
                    <a:pt x="98961" y="221864"/>
                  </a:lnTo>
                  <a:lnTo>
                    <a:pt x="112020" y="219341"/>
                  </a:lnTo>
                  <a:lnTo>
                    <a:pt x="202805" y="219341"/>
                  </a:lnTo>
                  <a:lnTo>
                    <a:pt x="193181" y="204533"/>
                  </a:lnTo>
                  <a:lnTo>
                    <a:pt x="176777" y="176364"/>
                  </a:lnTo>
                  <a:lnTo>
                    <a:pt x="176425" y="175666"/>
                  </a:lnTo>
                  <a:lnTo>
                    <a:pt x="74961" y="175666"/>
                  </a:lnTo>
                  <a:lnTo>
                    <a:pt x="103864" y="151384"/>
                  </a:lnTo>
                  <a:lnTo>
                    <a:pt x="78453" y="151384"/>
                  </a:lnTo>
                  <a:lnTo>
                    <a:pt x="81524" y="144564"/>
                  </a:lnTo>
                  <a:lnTo>
                    <a:pt x="84213" y="138344"/>
                  </a:lnTo>
                  <a:lnTo>
                    <a:pt x="86870" y="131904"/>
                  </a:lnTo>
                  <a:lnTo>
                    <a:pt x="89363" y="125552"/>
                  </a:lnTo>
                  <a:lnTo>
                    <a:pt x="134603" y="125552"/>
                  </a:lnTo>
                  <a:lnTo>
                    <a:pt x="153124" y="125501"/>
                  </a:lnTo>
                  <a:lnTo>
                    <a:pt x="152187" y="123215"/>
                  </a:lnTo>
                  <a:lnTo>
                    <a:pt x="111981" y="123215"/>
                  </a:lnTo>
                  <a:lnTo>
                    <a:pt x="95217" y="109118"/>
                  </a:lnTo>
                  <a:lnTo>
                    <a:pt x="100049" y="93024"/>
                  </a:lnTo>
                  <a:lnTo>
                    <a:pt x="103801" y="77455"/>
                  </a:lnTo>
                  <a:lnTo>
                    <a:pt x="106488" y="62370"/>
                  </a:lnTo>
                  <a:lnTo>
                    <a:pt x="108108" y="47777"/>
                  </a:lnTo>
                  <a:lnTo>
                    <a:pt x="133469" y="47777"/>
                  </a:lnTo>
                  <a:lnTo>
                    <a:pt x="132251" y="38341"/>
                  </a:lnTo>
                  <a:lnTo>
                    <a:pt x="135362" y="34340"/>
                  </a:lnTo>
                  <a:lnTo>
                    <a:pt x="137216" y="29387"/>
                  </a:lnTo>
                  <a:lnTo>
                    <a:pt x="137216" y="24028"/>
                  </a:lnTo>
                  <a:lnTo>
                    <a:pt x="135233" y="14685"/>
                  </a:lnTo>
                  <a:lnTo>
                    <a:pt x="129828" y="7046"/>
                  </a:lnTo>
                  <a:lnTo>
                    <a:pt x="121818" y="1891"/>
                  </a:lnTo>
                  <a:lnTo>
                    <a:pt x="112020" y="0"/>
                  </a:lnTo>
                  <a:close/>
                </a:path>
                <a:path w="224155" h="259715">
                  <a:moveTo>
                    <a:pt x="202805" y="219341"/>
                  </a:moveTo>
                  <a:lnTo>
                    <a:pt x="112020" y="219341"/>
                  </a:lnTo>
                  <a:lnTo>
                    <a:pt x="125085" y="221864"/>
                  </a:lnTo>
                  <a:lnTo>
                    <a:pt x="135764" y="228738"/>
                  </a:lnTo>
                  <a:lnTo>
                    <a:pt x="142968" y="238924"/>
                  </a:lnTo>
                  <a:lnTo>
                    <a:pt x="145611" y="251383"/>
                  </a:lnTo>
                  <a:lnTo>
                    <a:pt x="145611" y="255803"/>
                  </a:lnTo>
                  <a:lnTo>
                    <a:pt x="149370" y="259397"/>
                  </a:lnTo>
                  <a:lnTo>
                    <a:pt x="218293" y="259397"/>
                  </a:lnTo>
                  <a:lnTo>
                    <a:pt x="221201" y="257683"/>
                  </a:lnTo>
                  <a:lnTo>
                    <a:pt x="224059" y="252272"/>
                  </a:lnTo>
                  <a:lnTo>
                    <a:pt x="223754" y="249021"/>
                  </a:lnTo>
                  <a:lnTo>
                    <a:pt x="221862" y="246595"/>
                  </a:lnTo>
                  <a:lnTo>
                    <a:pt x="217852" y="241244"/>
                  </a:lnTo>
                  <a:lnTo>
                    <a:pt x="207582" y="226691"/>
                  </a:lnTo>
                  <a:lnTo>
                    <a:pt x="202805" y="219341"/>
                  </a:lnTo>
                  <a:close/>
                </a:path>
                <a:path w="224155" h="259715">
                  <a:moveTo>
                    <a:pt x="137387" y="144564"/>
                  </a:moveTo>
                  <a:lnTo>
                    <a:pt x="111981" y="144564"/>
                  </a:lnTo>
                  <a:lnTo>
                    <a:pt x="149002" y="175666"/>
                  </a:lnTo>
                  <a:lnTo>
                    <a:pt x="176425" y="175666"/>
                  </a:lnTo>
                  <a:lnTo>
                    <a:pt x="164255" y="151498"/>
                  </a:lnTo>
                  <a:lnTo>
                    <a:pt x="145636" y="151498"/>
                  </a:lnTo>
                  <a:lnTo>
                    <a:pt x="137387" y="144564"/>
                  </a:lnTo>
                  <a:close/>
                </a:path>
                <a:path w="224155" h="259715">
                  <a:moveTo>
                    <a:pt x="153124" y="125501"/>
                  </a:moveTo>
                  <a:lnTo>
                    <a:pt x="134664" y="125501"/>
                  </a:lnTo>
                  <a:lnTo>
                    <a:pt x="137183" y="131917"/>
                  </a:lnTo>
                  <a:lnTo>
                    <a:pt x="139845" y="138371"/>
                  </a:lnTo>
                  <a:lnTo>
                    <a:pt x="142665" y="144902"/>
                  </a:lnTo>
                  <a:lnTo>
                    <a:pt x="145636" y="151498"/>
                  </a:lnTo>
                  <a:lnTo>
                    <a:pt x="164255" y="151498"/>
                  </a:lnTo>
                  <a:lnTo>
                    <a:pt x="161715" y="146454"/>
                  </a:lnTo>
                  <a:lnTo>
                    <a:pt x="153124" y="125501"/>
                  </a:lnTo>
                  <a:close/>
                </a:path>
                <a:path w="224155" h="259715">
                  <a:moveTo>
                    <a:pt x="134603" y="125552"/>
                  </a:moveTo>
                  <a:lnTo>
                    <a:pt x="89363" y="125552"/>
                  </a:lnTo>
                  <a:lnTo>
                    <a:pt x="99281" y="133883"/>
                  </a:lnTo>
                  <a:lnTo>
                    <a:pt x="78453" y="151384"/>
                  </a:lnTo>
                  <a:lnTo>
                    <a:pt x="103864" y="151384"/>
                  </a:lnTo>
                  <a:lnTo>
                    <a:pt x="111981" y="144564"/>
                  </a:lnTo>
                  <a:lnTo>
                    <a:pt x="137387" y="144564"/>
                  </a:lnTo>
                  <a:lnTo>
                    <a:pt x="124681" y="133883"/>
                  </a:lnTo>
                  <a:lnTo>
                    <a:pt x="134603" y="125552"/>
                  </a:lnTo>
                  <a:close/>
                </a:path>
                <a:path w="224155" h="259715">
                  <a:moveTo>
                    <a:pt x="133469" y="47777"/>
                  </a:moveTo>
                  <a:lnTo>
                    <a:pt x="115944" y="47777"/>
                  </a:lnTo>
                  <a:lnTo>
                    <a:pt x="117565" y="62382"/>
                  </a:lnTo>
                  <a:lnTo>
                    <a:pt x="120254" y="77481"/>
                  </a:lnTo>
                  <a:lnTo>
                    <a:pt x="124008" y="93063"/>
                  </a:lnTo>
                  <a:lnTo>
                    <a:pt x="128683" y="108648"/>
                  </a:lnTo>
                  <a:lnTo>
                    <a:pt x="128749" y="109118"/>
                  </a:lnTo>
                  <a:lnTo>
                    <a:pt x="111981" y="123215"/>
                  </a:lnTo>
                  <a:lnTo>
                    <a:pt x="152187" y="123215"/>
                  </a:lnTo>
                  <a:lnTo>
                    <a:pt x="147675" y="112210"/>
                  </a:lnTo>
                  <a:lnTo>
                    <a:pt x="137054" y="75538"/>
                  </a:lnTo>
                  <a:lnTo>
                    <a:pt x="133469" y="47777"/>
                  </a:lnTo>
                  <a:close/>
                </a:path>
                <a:path w="224155" h="259715">
                  <a:moveTo>
                    <a:pt x="115944" y="47777"/>
                  </a:moveTo>
                  <a:lnTo>
                    <a:pt x="108108" y="47777"/>
                  </a:lnTo>
                  <a:lnTo>
                    <a:pt x="109378" y="47967"/>
                  </a:lnTo>
                  <a:lnTo>
                    <a:pt x="110686" y="48056"/>
                  </a:lnTo>
                  <a:lnTo>
                    <a:pt x="113353" y="48056"/>
                  </a:lnTo>
                  <a:lnTo>
                    <a:pt x="114661" y="47967"/>
                  </a:lnTo>
                  <a:lnTo>
                    <a:pt x="115944" y="4777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7521" y="6537566"/>
              <a:ext cx="86657" cy="139852"/>
            </a:xfrm>
            <a:prstGeom prst="rect">
              <a:avLst/>
            </a:prstGeom>
            <a:grpFill/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59662" y="6537566"/>
              <a:ext cx="86653" cy="139865"/>
            </a:xfrm>
            <a:prstGeom prst="rect">
              <a:avLst/>
            </a:prstGeom>
            <a:grpFill/>
          </p:spPr>
        </p:pic>
      </p:grpSp>
      <p:sp>
        <p:nvSpPr>
          <p:cNvPr id="29" name="object 29"/>
          <p:cNvSpPr txBox="1"/>
          <p:nvPr/>
        </p:nvSpPr>
        <p:spPr>
          <a:xfrm>
            <a:off x="5346700" y="1679139"/>
            <a:ext cx="4964437" cy="29931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Наше предприятие создано в 2014 году и на протяжении 10 лет главными принципами являются клиентоориентированность, качество выпускаемой продукции, гибкость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Основной вектор развития направлен на увеличение производительности, создание современных рабочих мест, расширение линейки выпускаемой продукции и регионов присутствия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Мы стремимся стать компанией федерального уровня и крепкой опорой для наших партнеров.</a:t>
            </a:r>
            <a:endParaRPr sz="16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05703" y="4913578"/>
            <a:ext cx="193675" cy="284480"/>
          </a:xfrm>
          <a:custGeom>
            <a:avLst/>
            <a:gdLst/>
            <a:ahLst/>
            <a:cxnLst/>
            <a:rect l="l" t="t" r="r" b="b"/>
            <a:pathLst>
              <a:path w="193675" h="284479">
                <a:moveTo>
                  <a:pt x="107772" y="225793"/>
                </a:moveTo>
                <a:lnTo>
                  <a:pt x="86918" y="225793"/>
                </a:lnTo>
                <a:lnTo>
                  <a:pt x="86918" y="279882"/>
                </a:lnTo>
                <a:lnTo>
                  <a:pt x="91579" y="284137"/>
                </a:lnTo>
                <a:lnTo>
                  <a:pt x="103098" y="284137"/>
                </a:lnTo>
                <a:lnTo>
                  <a:pt x="107772" y="279882"/>
                </a:lnTo>
                <a:lnTo>
                  <a:pt x="107772" y="225793"/>
                </a:lnTo>
                <a:close/>
              </a:path>
              <a:path w="193675" h="284479">
                <a:moveTo>
                  <a:pt x="130594" y="202641"/>
                </a:moveTo>
                <a:lnTo>
                  <a:pt x="64096" y="202641"/>
                </a:lnTo>
                <a:lnTo>
                  <a:pt x="72097" y="222885"/>
                </a:lnTo>
                <a:lnTo>
                  <a:pt x="76644" y="225793"/>
                </a:lnTo>
                <a:lnTo>
                  <a:pt x="118033" y="225793"/>
                </a:lnTo>
                <a:lnTo>
                  <a:pt x="122593" y="222885"/>
                </a:lnTo>
                <a:lnTo>
                  <a:pt x="130594" y="202641"/>
                </a:lnTo>
                <a:close/>
              </a:path>
              <a:path w="193675" h="284479">
                <a:moveTo>
                  <a:pt x="34480" y="114782"/>
                </a:moveTo>
                <a:lnTo>
                  <a:pt x="15443" y="114782"/>
                </a:lnTo>
                <a:lnTo>
                  <a:pt x="49237" y="198691"/>
                </a:lnTo>
                <a:lnTo>
                  <a:pt x="55460" y="202641"/>
                </a:lnTo>
                <a:lnTo>
                  <a:pt x="139217" y="202641"/>
                </a:lnTo>
                <a:lnTo>
                  <a:pt x="145453" y="198678"/>
                </a:lnTo>
                <a:lnTo>
                  <a:pt x="150405" y="186385"/>
                </a:lnTo>
                <a:lnTo>
                  <a:pt x="63334" y="186385"/>
                </a:lnTo>
                <a:lnTo>
                  <a:pt x="34480" y="114782"/>
                </a:lnTo>
                <a:close/>
              </a:path>
              <a:path w="193675" h="284479">
                <a:moveTo>
                  <a:pt x="106286" y="114782"/>
                </a:moveTo>
                <a:lnTo>
                  <a:pt x="88404" y="114782"/>
                </a:lnTo>
                <a:lnTo>
                  <a:pt x="88404" y="186385"/>
                </a:lnTo>
                <a:lnTo>
                  <a:pt x="106286" y="186385"/>
                </a:lnTo>
                <a:lnTo>
                  <a:pt x="106286" y="114782"/>
                </a:lnTo>
                <a:close/>
              </a:path>
              <a:path w="193675" h="284479">
                <a:moveTo>
                  <a:pt x="179247" y="114782"/>
                </a:moveTo>
                <a:lnTo>
                  <a:pt x="160197" y="114782"/>
                </a:lnTo>
                <a:lnTo>
                  <a:pt x="131356" y="186385"/>
                </a:lnTo>
                <a:lnTo>
                  <a:pt x="150405" y="186385"/>
                </a:lnTo>
                <a:lnTo>
                  <a:pt x="179247" y="114782"/>
                </a:lnTo>
                <a:close/>
              </a:path>
              <a:path w="193675" h="284479">
                <a:moveTo>
                  <a:pt x="125666" y="45339"/>
                </a:moveTo>
                <a:lnTo>
                  <a:pt x="67729" y="45339"/>
                </a:lnTo>
                <a:lnTo>
                  <a:pt x="63398" y="47028"/>
                </a:lnTo>
                <a:lnTo>
                  <a:pt x="622" y="107099"/>
                </a:lnTo>
                <a:lnTo>
                  <a:pt x="0" y="109461"/>
                </a:lnTo>
                <a:lnTo>
                  <a:pt x="1930" y="113563"/>
                </a:lnTo>
                <a:lnTo>
                  <a:pt x="4254" y="114782"/>
                </a:lnTo>
                <a:lnTo>
                  <a:pt x="189141" y="114782"/>
                </a:lnTo>
                <a:lnTo>
                  <a:pt x="191452" y="113563"/>
                </a:lnTo>
                <a:lnTo>
                  <a:pt x="193395" y="109461"/>
                </a:lnTo>
                <a:lnTo>
                  <a:pt x="192760" y="107099"/>
                </a:lnTo>
                <a:lnTo>
                  <a:pt x="129984" y="47028"/>
                </a:lnTo>
                <a:lnTo>
                  <a:pt x="125666" y="45339"/>
                </a:lnTo>
                <a:close/>
              </a:path>
              <a:path w="193675" h="284479">
                <a:moveTo>
                  <a:pt x="97218" y="0"/>
                </a:moveTo>
                <a:lnTo>
                  <a:pt x="87741" y="1744"/>
                </a:lnTo>
                <a:lnTo>
                  <a:pt x="79994" y="6499"/>
                </a:lnTo>
                <a:lnTo>
                  <a:pt x="74765" y="13544"/>
                </a:lnTo>
                <a:lnTo>
                  <a:pt x="72847" y="22161"/>
                </a:lnTo>
                <a:lnTo>
                  <a:pt x="72856" y="30683"/>
                </a:lnTo>
                <a:lnTo>
                  <a:pt x="78143" y="38074"/>
                </a:lnTo>
                <a:lnTo>
                  <a:pt x="85902" y="41795"/>
                </a:lnTo>
                <a:lnTo>
                  <a:pt x="85902" y="45339"/>
                </a:lnTo>
                <a:lnTo>
                  <a:pt x="108534" y="45339"/>
                </a:lnTo>
                <a:lnTo>
                  <a:pt x="108534" y="41795"/>
                </a:lnTo>
                <a:lnTo>
                  <a:pt x="116293" y="38074"/>
                </a:lnTo>
                <a:lnTo>
                  <a:pt x="121602" y="30683"/>
                </a:lnTo>
                <a:lnTo>
                  <a:pt x="121602" y="22161"/>
                </a:lnTo>
                <a:lnTo>
                  <a:pt x="119683" y="13544"/>
                </a:lnTo>
                <a:lnTo>
                  <a:pt x="114453" y="6499"/>
                </a:lnTo>
                <a:lnTo>
                  <a:pt x="106702" y="1744"/>
                </a:lnTo>
                <a:lnTo>
                  <a:pt x="97218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-1567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900" y="1952625"/>
            <a:ext cx="4876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Главный офис:</a:t>
            </a:r>
          </a:p>
          <a:p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Г. Нижний Тагил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Ул. Индустриальная 76</a:t>
            </a:r>
          </a:p>
          <a:p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Адреса производства:</a:t>
            </a:r>
          </a:p>
          <a:p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1-й завод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Г. Нижний Тагил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Ул. Индустриальная 76</a:t>
            </a:r>
          </a:p>
          <a:p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2-й завод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Г. Нижний Тагил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Ул. Максима Горького 1 стр. 38</a:t>
            </a:r>
          </a:p>
          <a:p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276225"/>
            <a:ext cx="39624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6184900" y="4543425"/>
            <a:ext cx="411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Контакты</a:t>
            </a:r>
          </a:p>
          <a:p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Телефон:   8-343-343-03-67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Почта:       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  <a:hlinkClick r:id="rId3"/>
              </a:rPr>
              <a:t>basis-ural@bk.ru</a:t>
            </a:r>
            <a:endParaRPr lang="en-US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Сайт:         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basis-ural.ru 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2B38081-A6A5-4040-0B76-5C76DF2B9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2E4FF1-99EB-6A7A-C0F3-F033D905DD0B}"/>
              </a:ext>
            </a:extLst>
          </p:cNvPr>
          <p:cNvSpPr/>
          <p:nvPr/>
        </p:nvSpPr>
        <p:spPr>
          <a:xfrm>
            <a:off x="0" y="1"/>
            <a:ext cx="10693400" cy="824403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7E5F1FD-9B74-088A-6974-7D9F39C72DE4}"/>
              </a:ext>
            </a:extLst>
          </p:cNvPr>
          <p:cNvSpPr txBox="1"/>
          <p:nvPr/>
        </p:nvSpPr>
        <p:spPr>
          <a:xfrm>
            <a:off x="546100" y="1044773"/>
            <a:ext cx="8153399" cy="61786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45465" algn="l"/>
                <a:tab pos="1953895" algn="l"/>
                <a:tab pos="2209800" algn="l"/>
                <a:tab pos="3305810" algn="l"/>
              </a:tabLst>
            </a:pPr>
            <a:endParaRPr lang="ru-RU" b="1" spc="-30" dirty="0">
              <a:solidFill>
                <a:srgbClr val="002060"/>
              </a:solidFill>
              <a:latin typeface="Century Gothic" panose="020B0502020202020204" pitchFamily="34" charset="0"/>
              <a:ea typeface="Yu Gothic UI Semibold" panose="020B0700000000000000" pitchFamily="34" charset="-128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45465" algn="l"/>
                <a:tab pos="1953895" algn="l"/>
                <a:tab pos="2209800" algn="l"/>
                <a:tab pos="3305810" algn="l"/>
              </a:tabLst>
            </a:pPr>
            <a:r>
              <a:rPr lang="ru-RU" sz="2400" b="1" spc="-30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Основные продукты компании МК Холдинг: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45465" algn="l"/>
                <a:tab pos="1953895" algn="l"/>
                <a:tab pos="2209800" algn="l"/>
                <a:tab pos="3305810" algn="l"/>
              </a:tabLst>
            </a:pPr>
            <a:endParaRPr lang="ru-RU" b="1" spc="-30" dirty="0">
              <a:solidFill>
                <a:srgbClr val="002060"/>
              </a:solidFill>
              <a:latin typeface="Century Gothic" panose="020B0502020202020204" pitchFamily="34" charset="0"/>
              <a:ea typeface="Yu Gothic UI Semibold" panose="020B0700000000000000" pitchFamily="34" charset="-128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45465" algn="l"/>
                <a:tab pos="1953895" algn="l"/>
                <a:tab pos="2209800" algn="l"/>
                <a:tab pos="3305810" algn="l"/>
              </a:tabLst>
            </a:pPr>
            <a:endParaRPr lang="ru-RU" b="1" spc="-30" dirty="0">
              <a:solidFill>
                <a:srgbClr val="002060"/>
              </a:solidFill>
              <a:latin typeface="Century Gothic" panose="020B0502020202020204" pitchFamily="34" charset="0"/>
              <a:ea typeface="Yu Gothic UI Semibold" panose="020B0700000000000000" pitchFamily="34" charset="-128"/>
              <a:cs typeface="Tahoma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545465" algn="l"/>
                <a:tab pos="1953895" algn="l"/>
                <a:tab pos="2209800" algn="l"/>
                <a:tab pos="3305810" algn="l"/>
              </a:tabLst>
            </a:pPr>
            <a:r>
              <a:rPr lang="ru-RU" b="1" spc="-30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Строительные металлоконструкции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545465" algn="l"/>
                <a:tab pos="1953895" algn="l"/>
                <a:tab pos="2209800" algn="l"/>
                <a:tab pos="3305810" algn="l"/>
              </a:tabLst>
            </a:pPr>
            <a:endParaRPr lang="ru-RU" b="1" spc="-30" dirty="0">
              <a:solidFill>
                <a:srgbClr val="002060"/>
              </a:solidFill>
              <a:latin typeface="Century Gothic" panose="020B0502020202020204" pitchFamily="34" charset="0"/>
              <a:ea typeface="Yu Gothic UI Semibold" panose="020B0700000000000000" pitchFamily="34" charset="-128"/>
              <a:cs typeface="Tahoma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545465" algn="l"/>
                <a:tab pos="1953895" algn="l"/>
                <a:tab pos="2209800" algn="l"/>
                <a:tab pos="3305810" algn="l"/>
              </a:tabLst>
            </a:pPr>
            <a:r>
              <a:rPr lang="ru-RU" b="1" spc="-30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Фундаментные болты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545465" algn="l"/>
                <a:tab pos="1953895" algn="l"/>
                <a:tab pos="2209800" algn="l"/>
                <a:tab pos="3305810" algn="l"/>
              </a:tabLst>
            </a:pPr>
            <a:endParaRPr lang="ru-RU" b="1" spc="-30" dirty="0">
              <a:solidFill>
                <a:srgbClr val="002060"/>
              </a:solidFill>
              <a:latin typeface="Century Gothic" panose="020B0502020202020204" pitchFamily="34" charset="0"/>
              <a:ea typeface="Yu Gothic UI Semibold" panose="020B0700000000000000" pitchFamily="34" charset="-128"/>
              <a:cs typeface="Tahoma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545465" algn="l"/>
                <a:tab pos="1953895" algn="l"/>
                <a:tab pos="2209800" algn="l"/>
                <a:tab pos="3305810" algn="l"/>
              </a:tabLst>
            </a:pPr>
            <a:r>
              <a:rPr lang="ru-RU" b="1" spc="-30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Закладные изделия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545465" algn="l"/>
                <a:tab pos="1953895" algn="l"/>
                <a:tab pos="2209800" algn="l"/>
                <a:tab pos="3305810" algn="l"/>
              </a:tabLst>
            </a:pPr>
            <a:endParaRPr lang="ru-RU" b="1" spc="-30" dirty="0">
              <a:solidFill>
                <a:srgbClr val="002060"/>
              </a:solidFill>
              <a:latin typeface="Century Gothic" panose="020B0502020202020204" pitchFamily="34" charset="0"/>
              <a:ea typeface="Yu Gothic UI Semibold" panose="020B0700000000000000" pitchFamily="34" charset="-128"/>
              <a:cs typeface="Tahoma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545465" algn="l"/>
                <a:tab pos="1953895" algn="l"/>
                <a:tab pos="2209800" algn="l"/>
                <a:tab pos="3305810" algn="l"/>
              </a:tabLst>
            </a:pPr>
            <a:r>
              <a:rPr lang="ru-RU" b="1" spc="-30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Крепеж для металлоконструкций 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545465" algn="l"/>
                <a:tab pos="1953895" algn="l"/>
                <a:tab pos="2209800" algn="l"/>
                <a:tab pos="3305810" algn="l"/>
              </a:tabLst>
            </a:pPr>
            <a:endParaRPr lang="ru-RU" b="1" spc="-30" dirty="0">
              <a:solidFill>
                <a:srgbClr val="002060"/>
              </a:solidFill>
              <a:latin typeface="Century Gothic" panose="020B0502020202020204" pitchFamily="34" charset="0"/>
              <a:ea typeface="Yu Gothic UI Semibold" panose="020B0700000000000000" pitchFamily="34" charset="-128"/>
              <a:cs typeface="Tahoma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545465" algn="l"/>
                <a:tab pos="1953895" algn="l"/>
                <a:tab pos="2209800" algn="l"/>
                <a:tab pos="3305810" algn="l"/>
              </a:tabLst>
            </a:pPr>
            <a:r>
              <a:rPr lang="ru-RU" b="1" spc="-30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Комплексные поставки материалов 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545465" algn="l"/>
                <a:tab pos="1953895" algn="l"/>
                <a:tab pos="2209800" algn="l"/>
                <a:tab pos="3305810" algn="l"/>
              </a:tabLst>
            </a:pPr>
            <a:endParaRPr lang="ru-RU" b="1" spc="-30" dirty="0">
              <a:solidFill>
                <a:srgbClr val="002060"/>
              </a:solidFill>
              <a:latin typeface="Century Gothic" panose="020B0502020202020204" pitchFamily="34" charset="0"/>
              <a:ea typeface="Yu Gothic UI Semibold" panose="020B0700000000000000" pitchFamily="34" charset="-128"/>
              <a:cs typeface="Tahoma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545465" algn="l"/>
                <a:tab pos="1953895" algn="l"/>
                <a:tab pos="2209800" algn="l"/>
                <a:tab pos="3305810" algn="l"/>
              </a:tabLst>
            </a:pPr>
            <a:r>
              <a:rPr lang="ru-RU" b="1" spc="-30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Проектирование 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545465" algn="l"/>
                <a:tab pos="1953895" algn="l"/>
                <a:tab pos="2209800" algn="l"/>
                <a:tab pos="3305810" algn="l"/>
              </a:tabLst>
            </a:pPr>
            <a:endParaRPr lang="ru-RU" b="1" spc="-30" dirty="0">
              <a:solidFill>
                <a:srgbClr val="002060"/>
              </a:solidFill>
              <a:latin typeface="Century Gothic" panose="020B0502020202020204" pitchFamily="34" charset="0"/>
              <a:ea typeface="Yu Gothic UI Semibold" panose="020B0700000000000000" pitchFamily="34" charset="-128"/>
              <a:cs typeface="Tahoma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545465" algn="l"/>
                <a:tab pos="1953895" algn="l"/>
                <a:tab pos="2209800" algn="l"/>
                <a:tab pos="3305810" algn="l"/>
              </a:tabLst>
            </a:pPr>
            <a:r>
              <a:rPr lang="ru-RU" b="1" spc="-30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Монтаж металлоконструкций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45465" algn="l"/>
                <a:tab pos="1953895" algn="l"/>
                <a:tab pos="2209800" algn="l"/>
                <a:tab pos="3305810" algn="l"/>
              </a:tabLst>
            </a:pPr>
            <a:endParaRPr lang="ru-RU" b="1" spc="-30" dirty="0">
              <a:solidFill>
                <a:srgbClr val="002060"/>
              </a:solidFill>
              <a:latin typeface="Century Gothic" panose="020B0502020202020204" pitchFamily="34" charset="0"/>
              <a:ea typeface="Yu Gothic UI Semibold" panose="020B0700000000000000" pitchFamily="34" charset="-128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45465" algn="l"/>
                <a:tab pos="1953895" algn="l"/>
                <a:tab pos="2209800" algn="l"/>
                <a:tab pos="3305810" algn="l"/>
              </a:tabLst>
            </a:pPr>
            <a:endParaRPr lang="ru-RU" b="1" spc="-30" dirty="0">
              <a:solidFill>
                <a:srgbClr val="002060"/>
              </a:solidFill>
              <a:latin typeface="Century Gothic" panose="020B0502020202020204" pitchFamily="34" charset="0"/>
              <a:ea typeface="Yu Gothic UI Semibold" panose="020B0700000000000000" pitchFamily="34" charset="-128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45465" algn="l"/>
                <a:tab pos="1953895" algn="l"/>
                <a:tab pos="2209800" algn="l"/>
                <a:tab pos="3305810" algn="l"/>
              </a:tabLst>
            </a:pPr>
            <a:endParaRPr lang="ru-RU" spc="-40" dirty="0">
              <a:solidFill>
                <a:srgbClr val="002060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45465" algn="l"/>
                <a:tab pos="1953895" algn="l"/>
                <a:tab pos="2209800" algn="l"/>
                <a:tab pos="3305810" algn="l"/>
              </a:tabLst>
            </a:pPr>
            <a:r>
              <a:rPr spc="1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endParaRPr dirty="0">
              <a:solidFill>
                <a:srgbClr val="002060"/>
              </a:solidFill>
              <a:latin typeface="Century Gothic" panose="020B0502020202020204" pitchFamily="34" charset="0"/>
              <a:cs typeface="Tahom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251" y="0"/>
            <a:ext cx="1735513" cy="173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F5C76E-88C0-AA18-8602-586828075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5153025"/>
            <a:ext cx="6097389" cy="247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39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293" y="4171271"/>
            <a:ext cx="9723578" cy="466150"/>
            <a:chOff x="1885006" y="4310653"/>
            <a:chExt cx="9732486" cy="466150"/>
          </a:xfrm>
          <a:solidFill>
            <a:schemeClr val="bg1"/>
          </a:solidFill>
        </p:grpSpPr>
        <p:sp>
          <p:nvSpPr>
            <p:cNvPr id="5" name="object 5"/>
            <p:cNvSpPr/>
            <p:nvPr/>
          </p:nvSpPr>
          <p:spPr>
            <a:xfrm>
              <a:off x="3992417" y="4310653"/>
              <a:ext cx="1247775" cy="443865"/>
            </a:xfrm>
            <a:custGeom>
              <a:avLst/>
              <a:gdLst/>
              <a:ahLst/>
              <a:cxnLst/>
              <a:rect l="l" t="t" r="r" b="b"/>
              <a:pathLst>
                <a:path w="1247775" h="443864">
                  <a:moveTo>
                    <a:pt x="1247305" y="0"/>
                  </a:moveTo>
                  <a:lnTo>
                    <a:pt x="0" y="0"/>
                  </a:lnTo>
                  <a:lnTo>
                    <a:pt x="0" y="443649"/>
                  </a:lnTo>
                </a:path>
              </a:pathLst>
            </a:custGeom>
            <a:grpFill/>
            <a:ln w="381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85006" y="4332938"/>
              <a:ext cx="1247775" cy="443865"/>
            </a:xfrm>
            <a:custGeom>
              <a:avLst/>
              <a:gdLst/>
              <a:ahLst/>
              <a:cxnLst/>
              <a:rect l="l" t="t" r="r" b="b"/>
              <a:pathLst>
                <a:path w="1247775" h="443864">
                  <a:moveTo>
                    <a:pt x="1247305" y="0"/>
                  </a:moveTo>
                  <a:lnTo>
                    <a:pt x="0" y="0"/>
                  </a:lnTo>
                  <a:lnTo>
                    <a:pt x="0" y="443649"/>
                  </a:lnTo>
                </a:path>
              </a:pathLst>
            </a:custGeom>
            <a:grpFill/>
            <a:ln w="381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87947" y="4332938"/>
              <a:ext cx="1247775" cy="443865"/>
            </a:xfrm>
            <a:custGeom>
              <a:avLst/>
              <a:gdLst/>
              <a:ahLst/>
              <a:cxnLst/>
              <a:rect l="l" t="t" r="r" b="b"/>
              <a:pathLst>
                <a:path w="1247775" h="443864">
                  <a:moveTo>
                    <a:pt x="1247305" y="0"/>
                  </a:moveTo>
                  <a:lnTo>
                    <a:pt x="0" y="0"/>
                  </a:lnTo>
                  <a:lnTo>
                    <a:pt x="0" y="443649"/>
                  </a:lnTo>
                </a:path>
              </a:pathLst>
            </a:custGeom>
            <a:grpFill/>
            <a:ln w="381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69717" y="4332938"/>
              <a:ext cx="1247775" cy="443865"/>
            </a:xfrm>
            <a:custGeom>
              <a:avLst/>
              <a:gdLst/>
              <a:ahLst/>
              <a:cxnLst/>
              <a:rect l="l" t="t" r="r" b="b"/>
              <a:pathLst>
                <a:path w="1247775" h="443864">
                  <a:moveTo>
                    <a:pt x="1247305" y="0"/>
                  </a:moveTo>
                  <a:lnTo>
                    <a:pt x="0" y="0"/>
                  </a:lnTo>
                  <a:lnTo>
                    <a:pt x="0" y="443649"/>
                  </a:lnTo>
                </a:path>
              </a:pathLst>
            </a:custGeom>
            <a:grpFill/>
            <a:ln w="381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98945" y="4321923"/>
              <a:ext cx="1247775" cy="443865"/>
            </a:xfrm>
            <a:custGeom>
              <a:avLst/>
              <a:gdLst/>
              <a:ahLst/>
              <a:cxnLst/>
              <a:rect l="l" t="t" r="r" b="b"/>
              <a:pathLst>
                <a:path w="1247775" h="443864">
                  <a:moveTo>
                    <a:pt x="1247305" y="0"/>
                  </a:moveTo>
                  <a:lnTo>
                    <a:pt x="0" y="0"/>
                  </a:lnTo>
                  <a:lnTo>
                    <a:pt x="0" y="443649"/>
                  </a:lnTo>
                </a:path>
              </a:pathLst>
            </a:custGeom>
            <a:grpFill/>
            <a:ln w="381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18389" y="4229558"/>
            <a:ext cx="142122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Инженерно- </a:t>
            </a:r>
            <a:r>
              <a:rPr sz="1200" b="1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конструкторское  подразделение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26729" y="4230736"/>
            <a:ext cx="123977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Подразделение  логистики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18321" y="4229558"/>
            <a:ext cx="12459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Строительно- </a:t>
            </a:r>
            <a:r>
              <a:rPr sz="1200" b="1" spc="-65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монтажное </a:t>
            </a:r>
            <a:r>
              <a:rPr sz="1200" b="1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подразделение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7935" y="4229558"/>
            <a:ext cx="154251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Производственное  подразделение  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083444" y="4253303"/>
            <a:ext cx="142122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Коммерческое </a:t>
            </a:r>
            <a:r>
              <a:rPr sz="1200" b="1" spc="-65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2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подразделение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400855" y="4867466"/>
            <a:ext cx="3810000" cy="38215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0" spc="-3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Нам</a:t>
            </a:r>
            <a:r>
              <a:rPr sz="2400" b="0" spc="-3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2400" b="0" spc="-8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доверяют</a:t>
            </a:r>
            <a:endParaRPr sz="2400" b="0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18389" y="5348440"/>
            <a:ext cx="12104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АО «Трест Гидромонтаж»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34454" y="5347560"/>
            <a:ext cx="1520351" cy="543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15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Государственная корпорация «</a:t>
            </a:r>
            <a:r>
              <a:rPr lang="ru-RU" sz="1150" b="1" spc="-5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Ростех</a:t>
            </a:r>
            <a:r>
              <a:rPr lang="ru-RU" sz="115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»</a:t>
            </a:r>
            <a:endParaRPr sz="115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03266" y="5347560"/>
            <a:ext cx="880091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975" marR="5080" indent="-16891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АО </a:t>
            </a:r>
          </a:p>
          <a:p>
            <a:pPr marL="180975" marR="5080" indent="-16891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«ОТЭКО»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05734" y="5363476"/>
            <a:ext cx="174514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АО НПК «Уралвагонзавод</a:t>
            </a:r>
            <a:r>
              <a:rPr lang="ru-RU" sz="1400" b="1" spc="-5" dirty="0">
                <a:solidFill>
                  <a:srgbClr val="002060"/>
                </a:solidFill>
                <a:latin typeface="Courier New"/>
                <a:cs typeface="Courier New"/>
              </a:rPr>
              <a:t>»</a:t>
            </a:r>
            <a:endParaRPr sz="1400" dirty="0">
              <a:solidFill>
                <a:srgbClr val="002060"/>
              </a:solidFill>
              <a:latin typeface="Courier New"/>
              <a:cs typeface="Courier Ne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8170" y="5363874"/>
            <a:ext cx="13836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ПАО </a:t>
            </a:r>
            <a:r>
              <a:rPr lang="ru-RU" sz="1200" b="1" spc="-5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СургутНефтегаз</a:t>
            </a:r>
            <a:endParaRPr sz="1200" b="1" spc="-5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81611" y="5347560"/>
            <a:ext cx="1266883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ПАО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«ЛУКОЙЛ</a:t>
            </a:r>
            <a:r>
              <a:rPr lang="ru-RU" sz="11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»</a:t>
            </a:r>
            <a:endParaRPr sz="11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35" y="0"/>
            <a:ext cx="5861465" cy="39135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7019" y="1570383"/>
            <a:ext cx="4477868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820"/>
              </a:spcBef>
            </a:pPr>
            <a:r>
              <a:rPr lang="ru-RU" b="1" spc="-10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Производственная компания</a:t>
            </a:r>
            <a:r>
              <a:rPr lang="ru-RU" b="1" spc="-25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, </a:t>
            </a:r>
          </a:p>
          <a:p>
            <a:pPr marL="12700" marR="5080" algn="just">
              <a:lnSpc>
                <a:spcPct val="100000"/>
              </a:lnSpc>
              <a:spcBef>
                <a:spcPts val="820"/>
              </a:spcBef>
            </a:pPr>
            <a:r>
              <a:rPr lang="ru-RU" b="1" spc="-20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ведущая </a:t>
            </a:r>
            <a:r>
              <a:rPr lang="ru-RU" b="1" spc="-10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свою </a:t>
            </a:r>
            <a:r>
              <a:rPr lang="ru-RU" b="1" spc="-25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деятельность </a:t>
            </a:r>
            <a:r>
              <a:rPr lang="ru-RU" b="1" spc="-30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в </a:t>
            </a:r>
            <a:r>
              <a:rPr lang="ru-RU" b="1" spc="-25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 </a:t>
            </a:r>
          </a:p>
          <a:p>
            <a:pPr marL="12700" marR="5080" algn="just">
              <a:lnSpc>
                <a:spcPct val="100000"/>
              </a:lnSpc>
              <a:spcBef>
                <a:spcPts val="820"/>
              </a:spcBef>
            </a:pPr>
            <a:r>
              <a:rPr lang="ru-RU" b="1" spc="-20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области </a:t>
            </a:r>
            <a:r>
              <a:rPr lang="ru-RU" b="1" spc="-15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проектирования, </a:t>
            </a:r>
          </a:p>
          <a:p>
            <a:pPr marL="12700" marR="5080" algn="just">
              <a:lnSpc>
                <a:spcPct val="100000"/>
              </a:lnSpc>
              <a:spcBef>
                <a:spcPts val="820"/>
              </a:spcBef>
            </a:pPr>
            <a:r>
              <a:rPr lang="ru-RU" b="1" spc="-10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производства </a:t>
            </a:r>
            <a:r>
              <a:rPr lang="ru-RU" b="1" spc="-20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и монтажа </a:t>
            </a:r>
          </a:p>
          <a:p>
            <a:pPr marL="12700" marR="5080" algn="just">
              <a:lnSpc>
                <a:spcPct val="100000"/>
              </a:lnSpc>
              <a:spcBef>
                <a:spcPts val="820"/>
              </a:spcBef>
            </a:pPr>
            <a:r>
              <a:rPr lang="ru-RU" b="1" spc="-15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металлоконструкций </a:t>
            </a:r>
            <a:r>
              <a:rPr lang="ru-RU" b="1" spc="-10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 </a:t>
            </a:r>
            <a:r>
              <a:rPr lang="ru-RU" b="1" spc="-35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для</a:t>
            </a:r>
            <a:r>
              <a:rPr lang="ru-RU" b="1" spc="-15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 </a:t>
            </a:r>
            <a:r>
              <a:rPr lang="ru-RU" b="1" spc="-10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различных</a:t>
            </a:r>
          </a:p>
          <a:p>
            <a:pPr marL="12700" marR="5080" algn="just">
              <a:lnSpc>
                <a:spcPct val="100000"/>
              </a:lnSpc>
              <a:spcBef>
                <a:spcPts val="820"/>
              </a:spcBef>
            </a:pPr>
            <a:r>
              <a:rPr lang="ru-RU" b="1" spc="-20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отраслей</a:t>
            </a:r>
            <a:r>
              <a:rPr lang="ru-RU" b="1" spc="-10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 </a:t>
            </a:r>
            <a:r>
              <a:rPr lang="ru-RU" b="1" spc="-15" dirty="0">
                <a:solidFill>
                  <a:srgbClr val="002060"/>
                </a:solidFill>
                <a:latin typeface="Century Gothic" panose="020B0502020202020204" pitchFamily="34" charset="0"/>
                <a:ea typeface="Yu Gothic UI Semibold" panose="020B0700000000000000" pitchFamily="34" charset="-128"/>
                <a:cs typeface="Tahoma"/>
              </a:rPr>
              <a:t>промышленности.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  <a:ea typeface="Yu Gothic UI Semibold" panose="020B0700000000000000" pitchFamily="34" charset="-128"/>
              <a:cs typeface="Tahoma"/>
            </a:endParaRPr>
          </a:p>
          <a:p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3" y="6025092"/>
            <a:ext cx="687992" cy="3882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53" y="5947305"/>
            <a:ext cx="741891" cy="73367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316" y="5915262"/>
            <a:ext cx="934590" cy="86207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3632" y="6067921"/>
            <a:ext cx="624269" cy="48693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557" y="5891299"/>
            <a:ext cx="639179" cy="84017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37" y="5856005"/>
            <a:ext cx="843972" cy="843972"/>
          </a:xfrm>
          <a:prstGeom prst="rect">
            <a:avLst/>
          </a:prstGeom>
        </p:spPr>
      </p:pic>
      <p:pic>
        <p:nvPicPr>
          <p:cNvPr id="416" name="Рисунок 4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88" y="5984787"/>
            <a:ext cx="704245" cy="46883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47" y="-13335"/>
            <a:ext cx="1735513" cy="173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object 15"/>
          <p:cNvSpPr txBox="1"/>
          <p:nvPr/>
        </p:nvSpPr>
        <p:spPr>
          <a:xfrm>
            <a:off x="8793235" y="5312266"/>
            <a:ext cx="103665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ПАО</a:t>
            </a:r>
            <a:r>
              <a:rPr lang="ru-RU" sz="1100" b="1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«</a:t>
            </a:r>
            <a:r>
              <a:rPr lang="ru-RU" sz="1200" b="1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Корпорация «ВСМПО-АВИСМА</a:t>
            </a:r>
            <a:r>
              <a:rPr lang="ru-RU" sz="1100" b="1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»</a:t>
            </a:r>
            <a:endParaRPr sz="1100" b="1" dirty="0">
              <a:solidFill>
                <a:srgbClr val="002060"/>
              </a:solidFill>
              <a:latin typeface="Century Gothic" panose="020B0502020202020204" pitchFamily="34" charset="0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0"/>
            <a:ext cx="6337300" cy="756285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64541" y="1660952"/>
            <a:ext cx="3727094" cy="5632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77364">
              <a:lnSpc>
                <a:spcPct val="100000"/>
              </a:lnSpc>
              <a:spcBef>
                <a:spcPts val="100"/>
              </a:spcBef>
            </a:pPr>
            <a:r>
              <a:rPr sz="2000" b="1" spc="-35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Возможности</a:t>
            </a:r>
            <a:endParaRPr lang="ru-RU" sz="2000" b="1" spc="-35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  <a:p>
            <a:pPr marL="12700" marR="1777364">
              <a:lnSpc>
                <a:spcPct val="100000"/>
              </a:lnSpc>
              <a:spcBef>
                <a:spcPts val="100"/>
              </a:spcBef>
            </a:pPr>
            <a:r>
              <a:rPr sz="2000" b="1" spc="-5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завода</a:t>
            </a:r>
            <a:endParaRPr lang="ru-RU" sz="2000" b="1" spc="-50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  <a:p>
            <a:pPr marL="12700" marR="1777364">
              <a:lnSpc>
                <a:spcPct val="100000"/>
              </a:lnSpc>
              <a:spcBef>
                <a:spcPts val="100"/>
              </a:spcBef>
            </a:pPr>
            <a:endParaRPr sz="2400" b="1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510"/>
              </a:spcBef>
            </a:pPr>
            <a:r>
              <a:rPr sz="1600" spc="-55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Н</a:t>
            </a:r>
            <a:r>
              <a:rPr sz="1600" spc="-20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а</a:t>
            </a:r>
            <a:r>
              <a:rPr lang="ru-RU" sz="1600" spc="-16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60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зав</a:t>
            </a:r>
            <a:r>
              <a:rPr sz="1600" spc="-65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о</a:t>
            </a:r>
            <a:r>
              <a:rPr sz="1600" spc="-60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д</a:t>
            </a:r>
            <a:r>
              <a:rPr sz="1600" spc="-20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е</a:t>
            </a:r>
            <a:r>
              <a:rPr sz="1600" spc="-16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8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у</a:t>
            </a:r>
            <a:r>
              <a:rPr sz="1600" spc="-7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становлен</a:t>
            </a:r>
            <a:r>
              <a:rPr sz="1600" spc="-3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о</a:t>
            </a:r>
            <a:r>
              <a:rPr sz="1600" spc="-16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7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</a:t>
            </a:r>
            <a:r>
              <a:rPr sz="1600" spc="-5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овременно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е</a:t>
            </a:r>
            <a:r>
              <a:rPr sz="1600" spc="-114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м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е</a:t>
            </a:r>
            <a:r>
              <a:rPr sz="1600" spc="-7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т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а</a:t>
            </a:r>
            <a:r>
              <a:rPr sz="1600" spc="-5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лл</a:t>
            </a:r>
            <a:r>
              <a:rPr sz="160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оо</a:t>
            </a:r>
            <a:r>
              <a:rPr sz="1600" spc="-1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б</a:t>
            </a:r>
            <a:r>
              <a:rPr sz="1600" spc="-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р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а</a:t>
            </a:r>
            <a:r>
              <a:rPr sz="1600" spc="-1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б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а</a:t>
            </a:r>
            <a:r>
              <a:rPr sz="1600" spc="-7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т</a:t>
            </a:r>
            <a:r>
              <a:rPr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ы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в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а</a:t>
            </a:r>
            <a:r>
              <a:rPr sz="1600" spc="-4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ю</a:t>
            </a:r>
            <a:r>
              <a:rPr sz="1600" spc="-3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щ</a:t>
            </a:r>
            <a:r>
              <a:rPr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е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е</a:t>
            </a:r>
            <a:r>
              <a:rPr sz="1600" spc="-9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,  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сварочное</a:t>
            </a:r>
            <a:r>
              <a:rPr sz="1600" spc="-1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и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покрасочное</a:t>
            </a:r>
            <a:r>
              <a:rPr sz="1600" spc="-1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оборудование,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5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что</a:t>
            </a:r>
            <a:r>
              <a:rPr sz="1600" spc="-4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5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позволяет </a:t>
            </a:r>
            <a:r>
              <a:rPr sz="1600" spc="-4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6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осуществлять</a:t>
            </a:r>
            <a:r>
              <a:rPr sz="1600" spc="-5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3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не</a:t>
            </a:r>
            <a:r>
              <a:rPr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5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только</a:t>
            </a:r>
            <a:r>
              <a:rPr sz="1600" spc="-5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4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полный</a:t>
            </a:r>
            <a:r>
              <a:rPr sz="1600" spc="-4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4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цикл</a:t>
            </a:r>
            <a:r>
              <a:rPr sz="1600" spc="-4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4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производства,</a:t>
            </a:r>
            <a:r>
              <a:rPr sz="1600" spc="-4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но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и 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4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пр</a:t>
            </a:r>
            <a:r>
              <a:rPr sz="1600" spc="-6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е</a:t>
            </a:r>
            <a:r>
              <a:rPr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до</a:t>
            </a:r>
            <a:r>
              <a:rPr sz="1600" spc="-4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</a:t>
            </a:r>
            <a:r>
              <a:rPr sz="1600" spc="-7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тавлят</a:t>
            </a:r>
            <a:r>
              <a:rPr sz="1600" spc="-5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ь</a:t>
            </a:r>
            <a:r>
              <a:rPr sz="1600" spc="-114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6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у</a:t>
            </a:r>
            <a:r>
              <a:rPr sz="1600" spc="-5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слуг</a:t>
            </a:r>
            <a:r>
              <a:rPr sz="1600" spc="-5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и</a:t>
            </a:r>
            <a:r>
              <a:rPr sz="1600" spc="-7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3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о</a:t>
            </a:r>
            <a:r>
              <a:rPr sz="1600" spc="-7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3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обраб</a:t>
            </a:r>
            <a:r>
              <a:rPr sz="1600" spc="-4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о</a:t>
            </a:r>
            <a:r>
              <a:rPr sz="1600" spc="-6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т</a:t>
            </a:r>
            <a:r>
              <a:rPr sz="1600" spc="-8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к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е</a:t>
            </a:r>
            <a:r>
              <a:rPr sz="1600" spc="-7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6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металла.</a:t>
            </a:r>
            <a:endParaRPr sz="1600" dirty="0">
              <a:solidFill>
                <a:srgbClr val="002060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13970">
              <a:lnSpc>
                <a:spcPct val="100000"/>
              </a:lnSpc>
              <a:spcBef>
                <a:spcPts val="850"/>
              </a:spcBef>
            </a:pP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Все</a:t>
            </a:r>
            <a:r>
              <a:rPr sz="1600" spc="-1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работы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производятся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опытным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рабочим</a:t>
            </a:r>
            <a:r>
              <a:rPr sz="1600" spc="31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персоналом </a:t>
            </a:r>
            <a:r>
              <a:rPr sz="1600" spc="-3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под</a:t>
            </a:r>
            <a:r>
              <a:rPr sz="1600" spc="28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руководством</a:t>
            </a:r>
            <a:r>
              <a:rPr sz="1600" spc="28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ведущих</a:t>
            </a:r>
            <a:r>
              <a:rPr sz="1600" spc="25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0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инженеров</a:t>
            </a:r>
            <a:r>
              <a:rPr sz="1600" spc="28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Производственной компании</a:t>
            </a:r>
            <a:endParaRPr sz="1600" dirty="0">
              <a:solidFill>
                <a:srgbClr val="002060"/>
              </a:solidFill>
              <a:latin typeface="Century Gothic" panose="020B0502020202020204" pitchFamily="34" charset="0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ru-RU"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"МК Холдинг»</a:t>
            </a:r>
            <a:r>
              <a:rPr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.</a:t>
            </a:r>
            <a:endParaRPr sz="1600" dirty="0">
              <a:solidFill>
                <a:srgbClr val="002060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10160">
              <a:lnSpc>
                <a:spcPct val="100000"/>
              </a:lnSpc>
              <a:spcBef>
                <a:spcPts val="850"/>
              </a:spcBef>
            </a:pP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Обработка </a:t>
            </a:r>
            <a:r>
              <a:rPr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металла </a:t>
            </a:r>
            <a:r>
              <a:rPr sz="1600" spc="-3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осуществляется 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 </a:t>
            </a:r>
            <a:r>
              <a:rPr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учетом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действующих 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стандартов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и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с</a:t>
            </a:r>
            <a:r>
              <a:rPr sz="1600" spc="-1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соблюдением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технологии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производства 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проводимых</a:t>
            </a:r>
            <a:r>
              <a:rPr sz="1600" spc="-6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5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работ.</a:t>
            </a:r>
            <a:endParaRPr sz="1600" dirty="0">
              <a:solidFill>
                <a:srgbClr val="002060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04100" y="0"/>
            <a:ext cx="3289300" cy="7560309"/>
          </a:xfrm>
          <a:custGeom>
            <a:avLst/>
            <a:gdLst/>
            <a:ahLst/>
            <a:cxnLst/>
            <a:rect l="l" t="t" r="r" b="b"/>
            <a:pathLst>
              <a:path w="3780154" h="7560309">
                <a:moveTo>
                  <a:pt x="3780002" y="0"/>
                </a:moveTo>
                <a:lnTo>
                  <a:pt x="0" y="0"/>
                </a:lnTo>
                <a:lnTo>
                  <a:pt x="0" y="7560005"/>
                </a:lnTo>
                <a:lnTo>
                  <a:pt x="3780002" y="7560005"/>
                </a:lnTo>
                <a:lnTo>
                  <a:pt x="3780002" y="0"/>
                </a:lnTo>
                <a:close/>
              </a:path>
            </a:pathLst>
          </a:custGeom>
          <a:solidFill>
            <a:srgbClr val="E4E8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4703" y="150503"/>
            <a:ext cx="9622797" cy="99963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6848475" algn="l">
              <a:spcBef>
                <a:spcPts val="114"/>
              </a:spcBef>
            </a:pPr>
            <a:r>
              <a:rPr lang="ru-RU" sz="2000" spc="-3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Услуги по </a:t>
            </a:r>
            <a:br>
              <a:rPr lang="ru-RU" sz="2000" spc="-3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</a:br>
            <a:r>
              <a:rPr lang="ru-RU" sz="2000" spc="-3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металлообработке</a:t>
            </a:r>
            <a:br>
              <a:rPr lang="ru-RU" sz="2400" b="0" spc="-5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</a:br>
            <a:endParaRPr sz="2400" b="0" spc="17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98601" y="1204805"/>
            <a:ext cx="2835275" cy="26439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4300"/>
              </a:lnSpc>
              <a:spcBef>
                <a:spcPts val="90"/>
              </a:spcBef>
            </a:pPr>
            <a:r>
              <a:rPr sz="14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Раскрой листового металла </a:t>
            </a:r>
            <a:r>
              <a:rPr sz="1400" spc="2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(лазерная, газовая резка, в том </a:t>
            </a:r>
            <a:r>
              <a:rPr sz="1400" spc="-68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числе</a:t>
            </a:r>
            <a:r>
              <a:rPr sz="14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труб)</a:t>
            </a:r>
            <a:endParaRPr sz="14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12700" marR="548640">
              <a:lnSpc>
                <a:spcPct val="124300"/>
              </a:lnSpc>
            </a:pPr>
            <a:r>
              <a:rPr sz="14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Резка металла </a:t>
            </a:r>
            <a:r>
              <a:rPr sz="1400" spc="2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2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ленточнопильными</a:t>
            </a:r>
            <a:r>
              <a:rPr sz="14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2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станками</a:t>
            </a:r>
            <a:endParaRPr sz="14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12700" marR="457834">
              <a:lnSpc>
                <a:spcPct val="124300"/>
              </a:lnSpc>
              <a:spcBef>
                <a:spcPts val="5"/>
              </a:spcBef>
            </a:pPr>
            <a:r>
              <a:rPr sz="14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Рубка</a:t>
            </a:r>
            <a:r>
              <a:rPr sz="14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полосового,сортового </a:t>
            </a:r>
            <a:r>
              <a:rPr sz="1400" spc="-67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4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фасонного</a:t>
            </a:r>
            <a:r>
              <a:rPr sz="14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проката</a:t>
            </a:r>
            <a:endParaRPr sz="14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73201" y="3893785"/>
            <a:ext cx="2327903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Гибка</a:t>
            </a:r>
            <a:r>
              <a:rPr sz="14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труб</a:t>
            </a:r>
            <a:r>
              <a:rPr sz="1400" spc="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400" spc="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профилей</a:t>
            </a:r>
            <a:endParaRPr sz="14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73201" y="4243711"/>
            <a:ext cx="3042682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Токарные</a:t>
            </a:r>
            <a:r>
              <a:rPr sz="14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4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фрезерные</a:t>
            </a:r>
            <a:r>
              <a:rPr sz="14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работы</a:t>
            </a:r>
            <a:endParaRPr sz="14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73201" y="4625293"/>
            <a:ext cx="2479040" cy="44884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0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Слесарные</a:t>
            </a:r>
            <a:r>
              <a:rPr sz="1400" spc="-4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400" spc="-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сварочные</a:t>
            </a:r>
            <a:r>
              <a:rPr sz="1400" spc="-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-5" dirty="0" err="1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работы</a:t>
            </a:r>
            <a:endParaRPr sz="14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73201" y="5196370"/>
            <a:ext cx="2654300" cy="89922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400"/>
              </a:lnSpc>
              <a:spcBef>
                <a:spcPts val="90"/>
              </a:spcBef>
            </a:pPr>
            <a:r>
              <a:rPr sz="14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Нанесение защитных покрытий </a:t>
            </a:r>
            <a:r>
              <a:rPr sz="1400" spc="2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методом горячего цинкования и </a:t>
            </a:r>
            <a:r>
              <a:rPr sz="1400" spc="-68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гальваническим</a:t>
            </a:r>
            <a:r>
              <a:rPr sz="14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способом</a:t>
            </a:r>
            <a:endParaRPr sz="14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" y="1905"/>
            <a:ext cx="1735513" cy="173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ject 12"/>
          <p:cNvSpPr txBox="1"/>
          <p:nvPr/>
        </p:nvSpPr>
        <p:spPr>
          <a:xfrm>
            <a:off x="7573201" y="6243776"/>
            <a:ext cx="3004820" cy="89922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400"/>
              </a:lnSpc>
              <a:spcBef>
                <a:spcPts val="90"/>
              </a:spcBef>
            </a:pPr>
            <a:r>
              <a:rPr sz="14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Покраска металлоконструкций </a:t>
            </a:r>
            <a:r>
              <a:rPr sz="1400" spc="2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воздушным</a:t>
            </a:r>
            <a:r>
              <a:rPr sz="1400" spc="-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400" spc="-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безвоздушным</a:t>
            </a:r>
            <a:r>
              <a:rPr sz="1400" spc="-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способом, </a:t>
            </a:r>
            <a:r>
              <a:rPr sz="1400" spc="-67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4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4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методом порошковой окраски</a:t>
            </a:r>
            <a:endParaRPr sz="14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349096" y="4572000"/>
            <a:ext cx="2667000" cy="2347913"/>
          </a:xfrm>
          <a:custGeom>
            <a:avLst/>
            <a:gdLst/>
            <a:ahLst/>
            <a:cxnLst/>
            <a:rect l="l" t="t" r="r" b="b"/>
            <a:pathLst>
              <a:path w="636904" h="503554">
                <a:moveTo>
                  <a:pt x="358025" y="409168"/>
                </a:moveTo>
                <a:lnTo>
                  <a:pt x="353021" y="404164"/>
                </a:lnTo>
                <a:lnTo>
                  <a:pt x="340677" y="404164"/>
                </a:lnTo>
                <a:lnTo>
                  <a:pt x="335673" y="409168"/>
                </a:lnTo>
                <a:lnTo>
                  <a:pt x="335673" y="443522"/>
                </a:lnTo>
                <a:lnTo>
                  <a:pt x="340677" y="448525"/>
                </a:lnTo>
                <a:lnTo>
                  <a:pt x="346849" y="448525"/>
                </a:lnTo>
                <a:lnTo>
                  <a:pt x="353021" y="448525"/>
                </a:lnTo>
                <a:lnTo>
                  <a:pt x="358025" y="443522"/>
                </a:lnTo>
                <a:lnTo>
                  <a:pt x="358025" y="409168"/>
                </a:lnTo>
                <a:close/>
              </a:path>
              <a:path w="636904" h="503554">
                <a:moveTo>
                  <a:pt x="358025" y="331393"/>
                </a:moveTo>
                <a:lnTo>
                  <a:pt x="353021" y="326390"/>
                </a:lnTo>
                <a:lnTo>
                  <a:pt x="340677" y="326390"/>
                </a:lnTo>
                <a:lnTo>
                  <a:pt x="335673" y="331393"/>
                </a:lnTo>
                <a:lnTo>
                  <a:pt x="335673" y="365747"/>
                </a:lnTo>
                <a:lnTo>
                  <a:pt x="340677" y="370751"/>
                </a:lnTo>
                <a:lnTo>
                  <a:pt x="346849" y="370751"/>
                </a:lnTo>
                <a:lnTo>
                  <a:pt x="353021" y="370751"/>
                </a:lnTo>
                <a:lnTo>
                  <a:pt x="358025" y="365747"/>
                </a:lnTo>
                <a:lnTo>
                  <a:pt x="358025" y="331393"/>
                </a:lnTo>
                <a:close/>
              </a:path>
              <a:path w="636904" h="503554">
                <a:moveTo>
                  <a:pt x="358025" y="252476"/>
                </a:moveTo>
                <a:lnTo>
                  <a:pt x="353021" y="247472"/>
                </a:lnTo>
                <a:lnTo>
                  <a:pt x="340677" y="247472"/>
                </a:lnTo>
                <a:lnTo>
                  <a:pt x="335673" y="252476"/>
                </a:lnTo>
                <a:lnTo>
                  <a:pt x="335673" y="286829"/>
                </a:lnTo>
                <a:lnTo>
                  <a:pt x="340677" y="291833"/>
                </a:lnTo>
                <a:lnTo>
                  <a:pt x="346849" y="291833"/>
                </a:lnTo>
                <a:lnTo>
                  <a:pt x="353021" y="291833"/>
                </a:lnTo>
                <a:lnTo>
                  <a:pt x="358025" y="286829"/>
                </a:lnTo>
                <a:lnTo>
                  <a:pt x="358025" y="252476"/>
                </a:lnTo>
                <a:close/>
              </a:path>
              <a:path w="636904" h="503554">
                <a:moveTo>
                  <a:pt x="358025" y="174739"/>
                </a:moveTo>
                <a:lnTo>
                  <a:pt x="353021" y="169735"/>
                </a:lnTo>
                <a:lnTo>
                  <a:pt x="340677" y="169735"/>
                </a:lnTo>
                <a:lnTo>
                  <a:pt x="335673" y="174739"/>
                </a:lnTo>
                <a:lnTo>
                  <a:pt x="335673" y="209092"/>
                </a:lnTo>
                <a:lnTo>
                  <a:pt x="340677" y="214096"/>
                </a:lnTo>
                <a:lnTo>
                  <a:pt x="346849" y="214096"/>
                </a:lnTo>
                <a:lnTo>
                  <a:pt x="353021" y="214096"/>
                </a:lnTo>
                <a:lnTo>
                  <a:pt x="358025" y="209092"/>
                </a:lnTo>
                <a:lnTo>
                  <a:pt x="358025" y="174739"/>
                </a:lnTo>
                <a:close/>
              </a:path>
              <a:path w="636904" h="503554">
                <a:moveTo>
                  <a:pt x="358025" y="95821"/>
                </a:moveTo>
                <a:lnTo>
                  <a:pt x="353021" y="90805"/>
                </a:lnTo>
                <a:lnTo>
                  <a:pt x="340677" y="90805"/>
                </a:lnTo>
                <a:lnTo>
                  <a:pt x="335673" y="95821"/>
                </a:lnTo>
                <a:lnTo>
                  <a:pt x="335673" y="130162"/>
                </a:lnTo>
                <a:lnTo>
                  <a:pt x="340677" y="135166"/>
                </a:lnTo>
                <a:lnTo>
                  <a:pt x="346849" y="135166"/>
                </a:lnTo>
                <a:lnTo>
                  <a:pt x="353021" y="135166"/>
                </a:lnTo>
                <a:lnTo>
                  <a:pt x="358025" y="130162"/>
                </a:lnTo>
                <a:lnTo>
                  <a:pt x="358025" y="95821"/>
                </a:lnTo>
                <a:close/>
              </a:path>
              <a:path w="636904" h="503554">
                <a:moveTo>
                  <a:pt x="390906" y="409168"/>
                </a:moveTo>
                <a:lnTo>
                  <a:pt x="385902" y="404164"/>
                </a:lnTo>
                <a:lnTo>
                  <a:pt x="373557" y="404164"/>
                </a:lnTo>
                <a:lnTo>
                  <a:pt x="368554" y="409168"/>
                </a:lnTo>
                <a:lnTo>
                  <a:pt x="368554" y="443522"/>
                </a:lnTo>
                <a:lnTo>
                  <a:pt x="373557" y="448525"/>
                </a:lnTo>
                <a:lnTo>
                  <a:pt x="379730" y="448525"/>
                </a:lnTo>
                <a:lnTo>
                  <a:pt x="385902" y="448525"/>
                </a:lnTo>
                <a:lnTo>
                  <a:pt x="390906" y="443522"/>
                </a:lnTo>
                <a:lnTo>
                  <a:pt x="390906" y="409168"/>
                </a:lnTo>
                <a:close/>
              </a:path>
              <a:path w="636904" h="503554">
                <a:moveTo>
                  <a:pt x="390906" y="331393"/>
                </a:moveTo>
                <a:lnTo>
                  <a:pt x="385902" y="326390"/>
                </a:lnTo>
                <a:lnTo>
                  <a:pt x="373557" y="326390"/>
                </a:lnTo>
                <a:lnTo>
                  <a:pt x="368554" y="331393"/>
                </a:lnTo>
                <a:lnTo>
                  <a:pt x="368554" y="365747"/>
                </a:lnTo>
                <a:lnTo>
                  <a:pt x="373557" y="370751"/>
                </a:lnTo>
                <a:lnTo>
                  <a:pt x="379730" y="370751"/>
                </a:lnTo>
                <a:lnTo>
                  <a:pt x="385902" y="370751"/>
                </a:lnTo>
                <a:lnTo>
                  <a:pt x="390906" y="365747"/>
                </a:lnTo>
                <a:lnTo>
                  <a:pt x="390906" y="331393"/>
                </a:lnTo>
                <a:close/>
              </a:path>
              <a:path w="636904" h="503554">
                <a:moveTo>
                  <a:pt x="390906" y="252476"/>
                </a:moveTo>
                <a:lnTo>
                  <a:pt x="385902" y="247472"/>
                </a:lnTo>
                <a:lnTo>
                  <a:pt x="373557" y="247472"/>
                </a:lnTo>
                <a:lnTo>
                  <a:pt x="368554" y="252476"/>
                </a:lnTo>
                <a:lnTo>
                  <a:pt x="368554" y="286829"/>
                </a:lnTo>
                <a:lnTo>
                  <a:pt x="373557" y="291833"/>
                </a:lnTo>
                <a:lnTo>
                  <a:pt x="379730" y="291833"/>
                </a:lnTo>
                <a:lnTo>
                  <a:pt x="385902" y="291833"/>
                </a:lnTo>
                <a:lnTo>
                  <a:pt x="390906" y="286829"/>
                </a:lnTo>
                <a:lnTo>
                  <a:pt x="390906" y="252476"/>
                </a:lnTo>
                <a:close/>
              </a:path>
              <a:path w="636904" h="503554">
                <a:moveTo>
                  <a:pt x="390906" y="174739"/>
                </a:moveTo>
                <a:lnTo>
                  <a:pt x="385902" y="169735"/>
                </a:lnTo>
                <a:lnTo>
                  <a:pt x="373557" y="169735"/>
                </a:lnTo>
                <a:lnTo>
                  <a:pt x="368554" y="174739"/>
                </a:lnTo>
                <a:lnTo>
                  <a:pt x="368554" y="209092"/>
                </a:lnTo>
                <a:lnTo>
                  <a:pt x="373557" y="214096"/>
                </a:lnTo>
                <a:lnTo>
                  <a:pt x="379730" y="214096"/>
                </a:lnTo>
                <a:lnTo>
                  <a:pt x="385902" y="214096"/>
                </a:lnTo>
                <a:lnTo>
                  <a:pt x="390906" y="209092"/>
                </a:lnTo>
                <a:lnTo>
                  <a:pt x="390906" y="174739"/>
                </a:lnTo>
                <a:close/>
              </a:path>
              <a:path w="636904" h="503554">
                <a:moveTo>
                  <a:pt x="390906" y="95821"/>
                </a:moveTo>
                <a:lnTo>
                  <a:pt x="385902" y="90805"/>
                </a:lnTo>
                <a:lnTo>
                  <a:pt x="373557" y="90805"/>
                </a:lnTo>
                <a:lnTo>
                  <a:pt x="368554" y="95821"/>
                </a:lnTo>
                <a:lnTo>
                  <a:pt x="368554" y="130162"/>
                </a:lnTo>
                <a:lnTo>
                  <a:pt x="373557" y="135166"/>
                </a:lnTo>
                <a:lnTo>
                  <a:pt x="379730" y="135166"/>
                </a:lnTo>
                <a:lnTo>
                  <a:pt x="385902" y="135166"/>
                </a:lnTo>
                <a:lnTo>
                  <a:pt x="390906" y="130162"/>
                </a:lnTo>
                <a:lnTo>
                  <a:pt x="390906" y="95821"/>
                </a:lnTo>
                <a:close/>
              </a:path>
              <a:path w="636904" h="503554">
                <a:moveTo>
                  <a:pt x="636841" y="335788"/>
                </a:moveTo>
                <a:lnTo>
                  <a:pt x="632777" y="325158"/>
                </a:lnTo>
                <a:lnTo>
                  <a:pt x="620026" y="291833"/>
                </a:lnTo>
                <a:lnTo>
                  <a:pt x="612571" y="272338"/>
                </a:lnTo>
                <a:lnTo>
                  <a:pt x="608850" y="269786"/>
                </a:lnTo>
                <a:lnTo>
                  <a:pt x="608850" y="325158"/>
                </a:lnTo>
                <a:lnTo>
                  <a:pt x="603288" y="325158"/>
                </a:lnTo>
                <a:lnTo>
                  <a:pt x="603288" y="347522"/>
                </a:lnTo>
                <a:lnTo>
                  <a:pt x="603288" y="480618"/>
                </a:lnTo>
                <a:lnTo>
                  <a:pt x="580580" y="480618"/>
                </a:lnTo>
                <a:lnTo>
                  <a:pt x="580580" y="425145"/>
                </a:lnTo>
                <a:lnTo>
                  <a:pt x="580580" y="407797"/>
                </a:lnTo>
                <a:lnTo>
                  <a:pt x="575576" y="402793"/>
                </a:lnTo>
                <a:lnTo>
                  <a:pt x="558228" y="402793"/>
                </a:lnTo>
                <a:lnTo>
                  <a:pt x="558228" y="425145"/>
                </a:lnTo>
                <a:lnTo>
                  <a:pt x="558228" y="480618"/>
                </a:lnTo>
                <a:lnTo>
                  <a:pt x="490931" y="480618"/>
                </a:lnTo>
                <a:lnTo>
                  <a:pt x="490931" y="425145"/>
                </a:lnTo>
                <a:lnTo>
                  <a:pt x="558228" y="425145"/>
                </a:lnTo>
                <a:lnTo>
                  <a:pt x="558228" y="402793"/>
                </a:lnTo>
                <a:lnTo>
                  <a:pt x="473583" y="402793"/>
                </a:lnTo>
                <a:lnTo>
                  <a:pt x="468579" y="407797"/>
                </a:lnTo>
                <a:lnTo>
                  <a:pt x="468579" y="480618"/>
                </a:lnTo>
                <a:lnTo>
                  <a:pt x="447738" y="480618"/>
                </a:lnTo>
                <a:lnTo>
                  <a:pt x="447738" y="347522"/>
                </a:lnTo>
                <a:lnTo>
                  <a:pt x="603288" y="347522"/>
                </a:lnTo>
                <a:lnTo>
                  <a:pt x="603288" y="325158"/>
                </a:lnTo>
                <a:lnTo>
                  <a:pt x="446100" y="325158"/>
                </a:lnTo>
                <a:lnTo>
                  <a:pt x="446100" y="291833"/>
                </a:lnTo>
                <a:lnTo>
                  <a:pt x="596099" y="291833"/>
                </a:lnTo>
                <a:lnTo>
                  <a:pt x="608850" y="325158"/>
                </a:lnTo>
                <a:lnTo>
                  <a:pt x="608850" y="269786"/>
                </a:lnTo>
                <a:lnTo>
                  <a:pt x="608418" y="269481"/>
                </a:lnTo>
                <a:lnTo>
                  <a:pt x="446100" y="269481"/>
                </a:lnTo>
                <a:lnTo>
                  <a:pt x="446100" y="57454"/>
                </a:lnTo>
                <a:lnTo>
                  <a:pt x="446100" y="40106"/>
                </a:lnTo>
                <a:lnTo>
                  <a:pt x="441096" y="35102"/>
                </a:lnTo>
                <a:lnTo>
                  <a:pt x="423748" y="35102"/>
                </a:lnTo>
                <a:lnTo>
                  <a:pt x="423748" y="57454"/>
                </a:lnTo>
                <a:lnTo>
                  <a:pt x="423748" y="480618"/>
                </a:lnTo>
                <a:lnTo>
                  <a:pt x="301205" y="480618"/>
                </a:lnTo>
                <a:lnTo>
                  <a:pt x="301205" y="413854"/>
                </a:lnTo>
                <a:lnTo>
                  <a:pt x="301205" y="413842"/>
                </a:lnTo>
                <a:lnTo>
                  <a:pt x="301205" y="57454"/>
                </a:lnTo>
                <a:lnTo>
                  <a:pt x="423748" y="57454"/>
                </a:lnTo>
                <a:lnTo>
                  <a:pt x="423748" y="35102"/>
                </a:lnTo>
                <a:lnTo>
                  <a:pt x="283857" y="35102"/>
                </a:lnTo>
                <a:lnTo>
                  <a:pt x="278853" y="40106"/>
                </a:lnTo>
                <a:lnTo>
                  <a:pt x="278853" y="157556"/>
                </a:lnTo>
                <a:lnTo>
                  <a:pt x="278853" y="179908"/>
                </a:lnTo>
                <a:lnTo>
                  <a:pt x="278853" y="480631"/>
                </a:lnTo>
                <a:lnTo>
                  <a:pt x="212280" y="480631"/>
                </a:lnTo>
                <a:lnTo>
                  <a:pt x="212280" y="413854"/>
                </a:lnTo>
                <a:lnTo>
                  <a:pt x="278853" y="413854"/>
                </a:lnTo>
                <a:lnTo>
                  <a:pt x="278853" y="391502"/>
                </a:lnTo>
                <a:lnTo>
                  <a:pt x="212280" y="391502"/>
                </a:lnTo>
                <a:lnTo>
                  <a:pt x="212280" y="324091"/>
                </a:lnTo>
                <a:lnTo>
                  <a:pt x="278853" y="324091"/>
                </a:lnTo>
                <a:lnTo>
                  <a:pt x="278853" y="301726"/>
                </a:lnTo>
                <a:lnTo>
                  <a:pt x="212280" y="301726"/>
                </a:lnTo>
                <a:lnTo>
                  <a:pt x="212280" y="235356"/>
                </a:lnTo>
                <a:lnTo>
                  <a:pt x="278853" y="235356"/>
                </a:lnTo>
                <a:lnTo>
                  <a:pt x="278853" y="213017"/>
                </a:lnTo>
                <a:lnTo>
                  <a:pt x="203212" y="213017"/>
                </a:lnTo>
                <a:lnTo>
                  <a:pt x="202526" y="212890"/>
                </a:lnTo>
                <a:lnTo>
                  <a:pt x="201815" y="212813"/>
                </a:lnTo>
                <a:lnTo>
                  <a:pt x="200380" y="212813"/>
                </a:lnTo>
                <a:lnTo>
                  <a:pt x="199682" y="212890"/>
                </a:lnTo>
                <a:lnTo>
                  <a:pt x="199009" y="213017"/>
                </a:lnTo>
                <a:lnTo>
                  <a:pt x="189928" y="213017"/>
                </a:lnTo>
                <a:lnTo>
                  <a:pt x="189928" y="480618"/>
                </a:lnTo>
                <a:lnTo>
                  <a:pt x="122516" y="480618"/>
                </a:lnTo>
                <a:lnTo>
                  <a:pt x="122516" y="413854"/>
                </a:lnTo>
                <a:lnTo>
                  <a:pt x="189928" y="413842"/>
                </a:lnTo>
                <a:lnTo>
                  <a:pt x="189928" y="391490"/>
                </a:lnTo>
                <a:lnTo>
                  <a:pt x="122516" y="391490"/>
                </a:lnTo>
                <a:lnTo>
                  <a:pt x="122516" y="324078"/>
                </a:lnTo>
                <a:lnTo>
                  <a:pt x="189928" y="324078"/>
                </a:lnTo>
                <a:lnTo>
                  <a:pt x="189928" y="301726"/>
                </a:lnTo>
                <a:lnTo>
                  <a:pt x="122516" y="301726"/>
                </a:lnTo>
                <a:lnTo>
                  <a:pt x="122516" y="235369"/>
                </a:lnTo>
                <a:lnTo>
                  <a:pt x="189928" y="235356"/>
                </a:lnTo>
                <a:lnTo>
                  <a:pt x="189928" y="213017"/>
                </a:lnTo>
                <a:lnTo>
                  <a:pt x="113436" y="213017"/>
                </a:lnTo>
                <a:lnTo>
                  <a:pt x="112750" y="212890"/>
                </a:lnTo>
                <a:lnTo>
                  <a:pt x="112052" y="212813"/>
                </a:lnTo>
                <a:lnTo>
                  <a:pt x="110617" y="212813"/>
                </a:lnTo>
                <a:lnTo>
                  <a:pt x="109918" y="212890"/>
                </a:lnTo>
                <a:lnTo>
                  <a:pt x="109232" y="213017"/>
                </a:lnTo>
                <a:lnTo>
                  <a:pt x="100164" y="213017"/>
                </a:lnTo>
                <a:lnTo>
                  <a:pt x="100164" y="324078"/>
                </a:lnTo>
                <a:lnTo>
                  <a:pt x="100164" y="391490"/>
                </a:lnTo>
                <a:lnTo>
                  <a:pt x="100164" y="413854"/>
                </a:lnTo>
                <a:lnTo>
                  <a:pt x="100164" y="480631"/>
                </a:lnTo>
                <a:lnTo>
                  <a:pt x="33591" y="480631"/>
                </a:lnTo>
                <a:lnTo>
                  <a:pt x="33591" y="413854"/>
                </a:lnTo>
                <a:lnTo>
                  <a:pt x="100164" y="413854"/>
                </a:lnTo>
                <a:lnTo>
                  <a:pt x="100164" y="391490"/>
                </a:lnTo>
                <a:lnTo>
                  <a:pt x="33591" y="391490"/>
                </a:lnTo>
                <a:lnTo>
                  <a:pt x="33591" y="324078"/>
                </a:lnTo>
                <a:lnTo>
                  <a:pt x="100164" y="324078"/>
                </a:lnTo>
                <a:lnTo>
                  <a:pt x="100164" y="213017"/>
                </a:lnTo>
                <a:lnTo>
                  <a:pt x="100152" y="235369"/>
                </a:lnTo>
                <a:lnTo>
                  <a:pt x="100152" y="301726"/>
                </a:lnTo>
                <a:lnTo>
                  <a:pt x="33591" y="301726"/>
                </a:lnTo>
                <a:lnTo>
                  <a:pt x="33591" y="235572"/>
                </a:lnTo>
                <a:lnTo>
                  <a:pt x="34772" y="235483"/>
                </a:lnTo>
                <a:lnTo>
                  <a:pt x="35344" y="235369"/>
                </a:lnTo>
                <a:lnTo>
                  <a:pt x="100152" y="235369"/>
                </a:lnTo>
                <a:lnTo>
                  <a:pt x="100152" y="213017"/>
                </a:lnTo>
                <a:lnTo>
                  <a:pt x="28092" y="213017"/>
                </a:lnTo>
                <a:lnTo>
                  <a:pt x="40754" y="179908"/>
                </a:lnTo>
                <a:lnTo>
                  <a:pt x="278853" y="179908"/>
                </a:lnTo>
                <a:lnTo>
                  <a:pt x="278853" y="157556"/>
                </a:lnTo>
                <a:lnTo>
                  <a:pt x="223977" y="157556"/>
                </a:lnTo>
                <a:lnTo>
                  <a:pt x="223977" y="157111"/>
                </a:lnTo>
                <a:lnTo>
                  <a:pt x="223977" y="67233"/>
                </a:lnTo>
                <a:lnTo>
                  <a:pt x="223977" y="44881"/>
                </a:lnTo>
                <a:lnTo>
                  <a:pt x="223977" y="22352"/>
                </a:lnTo>
                <a:lnTo>
                  <a:pt x="223977" y="5003"/>
                </a:lnTo>
                <a:lnTo>
                  <a:pt x="218973" y="0"/>
                </a:lnTo>
                <a:lnTo>
                  <a:pt x="201625" y="0"/>
                </a:lnTo>
                <a:lnTo>
                  <a:pt x="201625" y="22352"/>
                </a:lnTo>
                <a:lnTo>
                  <a:pt x="201625" y="44881"/>
                </a:lnTo>
                <a:lnTo>
                  <a:pt x="201625" y="67233"/>
                </a:lnTo>
                <a:lnTo>
                  <a:pt x="201625" y="157111"/>
                </a:lnTo>
                <a:lnTo>
                  <a:pt x="179260" y="157111"/>
                </a:lnTo>
                <a:lnTo>
                  <a:pt x="179260" y="67233"/>
                </a:lnTo>
                <a:lnTo>
                  <a:pt x="201625" y="67233"/>
                </a:lnTo>
                <a:lnTo>
                  <a:pt x="201625" y="44881"/>
                </a:lnTo>
                <a:lnTo>
                  <a:pt x="179260" y="44881"/>
                </a:lnTo>
                <a:lnTo>
                  <a:pt x="179260" y="22352"/>
                </a:lnTo>
                <a:lnTo>
                  <a:pt x="201625" y="22352"/>
                </a:lnTo>
                <a:lnTo>
                  <a:pt x="201625" y="0"/>
                </a:lnTo>
                <a:lnTo>
                  <a:pt x="161912" y="0"/>
                </a:lnTo>
                <a:lnTo>
                  <a:pt x="156908" y="5003"/>
                </a:lnTo>
                <a:lnTo>
                  <a:pt x="156908" y="157556"/>
                </a:lnTo>
                <a:lnTo>
                  <a:pt x="134531" y="157556"/>
                </a:lnTo>
                <a:lnTo>
                  <a:pt x="134531" y="5003"/>
                </a:lnTo>
                <a:lnTo>
                  <a:pt x="129527" y="0"/>
                </a:lnTo>
                <a:lnTo>
                  <a:pt x="112179" y="0"/>
                </a:lnTo>
                <a:lnTo>
                  <a:pt x="112179" y="22352"/>
                </a:lnTo>
                <a:lnTo>
                  <a:pt x="112179" y="44881"/>
                </a:lnTo>
                <a:lnTo>
                  <a:pt x="112179" y="67233"/>
                </a:lnTo>
                <a:lnTo>
                  <a:pt x="112179" y="157111"/>
                </a:lnTo>
                <a:lnTo>
                  <a:pt x="89814" y="157111"/>
                </a:lnTo>
                <a:lnTo>
                  <a:pt x="89814" y="67233"/>
                </a:lnTo>
                <a:lnTo>
                  <a:pt x="112179" y="67233"/>
                </a:lnTo>
                <a:lnTo>
                  <a:pt x="112179" y="44881"/>
                </a:lnTo>
                <a:lnTo>
                  <a:pt x="89814" y="44881"/>
                </a:lnTo>
                <a:lnTo>
                  <a:pt x="89814" y="22352"/>
                </a:lnTo>
                <a:lnTo>
                  <a:pt x="112179" y="22352"/>
                </a:lnTo>
                <a:lnTo>
                  <a:pt x="112179" y="0"/>
                </a:lnTo>
                <a:lnTo>
                  <a:pt x="72466" y="0"/>
                </a:lnTo>
                <a:lnTo>
                  <a:pt x="67462" y="5003"/>
                </a:lnTo>
                <a:lnTo>
                  <a:pt x="67462" y="157556"/>
                </a:lnTo>
                <a:lnTo>
                  <a:pt x="28435" y="157556"/>
                </a:lnTo>
                <a:lnTo>
                  <a:pt x="24282" y="160413"/>
                </a:lnTo>
                <a:lnTo>
                  <a:pt x="0" y="223862"/>
                </a:lnTo>
                <a:lnTo>
                  <a:pt x="469" y="227723"/>
                </a:lnTo>
                <a:lnTo>
                  <a:pt x="4533" y="233641"/>
                </a:lnTo>
                <a:lnTo>
                  <a:pt x="7747" y="235407"/>
                </a:lnTo>
                <a:lnTo>
                  <a:pt x="11226" y="235572"/>
                </a:lnTo>
                <a:lnTo>
                  <a:pt x="11226" y="480618"/>
                </a:lnTo>
                <a:lnTo>
                  <a:pt x="5067" y="480618"/>
                </a:lnTo>
                <a:lnTo>
                  <a:pt x="63" y="485635"/>
                </a:lnTo>
                <a:lnTo>
                  <a:pt x="63" y="497967"/>
                </a:lnTo>
                <a:lnTo>
                  <a:pt x="5067" y="502983"/>
                </a:lnTo>
                <a:lnTo>
                  <a:pt x="631469" y="502983"/>
                </a:lnTo>
                <a:lnTo>
                  <a:pt x="636460" y="497967"/>
                </a:lnTo>
                <a:lnTo>
                  <a:pt x="636346" y="485635"/>
                </a:lnTo>
                <a:lnTo>
                  <a:pt x="631647" y="480834"/>
                </a:lnTo>
                <a:lnTo>
                  <a:pt x="625640" y="480644"/>
                </a:lnTo>
                <a:lnTo>
                  <a:pt x="625640" y="347522"/>
                </a:lnTo>
                <a:lnTo>
                  <a:pt x="629107" y="347306"/>
                </a:lnTo>
                <a:lnTo>
                  <a:pt x="632320" y="345554"/>
                </a:lnTo>
                <a:lnTo>
                  <a:pt x="636384" y="339648"/>
                </a:lnTo>
                <a:lnTo>
                  <a:pt x="636841" y="335788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95959" y="-3810"/>
            <a:ext cx="6696075" cy="3204210"/>
          </a:xfrm>
          <a:custGeom>
            <a:avLst/>
            <a:gdLst/>
            <a:ahLst/>
            <a:cxnLst/>
            <a:rect l="l" t="t" r="r" b="b"/>
            <a:pathLst>
              <a:path w="6696075" h="3204210">
                <a:moveTo>
                  <a:pt x="6695998" y="0"/>
                </a:moveTo>
                <a:lnTo>
                  <a:pt x="0" y="0"/>
                </a:lnTo>
                <a:lnTo>
                  <a:pt x="0" y="3203994"/>
                </a:lnTo>
                <a:lnTo>
                  <a:pt x="6695998" y="3203994"/>
                </a:lnTo>
                <a:lnTo>
                  <a:pt x="6695998" y="0"/>
                </a:lnTo>
                <a:close/>
              </a:path>
            </a:pathLst>
          </a:custGeom>
          <a:solidFill>
            <a:srgbClr val="E4E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125277" y="321537"/>
            <a:ext cx="72476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6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Удобное</a:t>
            </a:r>
            <a:r>
              <a:rPr sz="1600" spc="15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7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местоположение</a:t>
            </a:r>
            <a:endParaRPr sz="16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12700" algn="just">
              <a:lnSpc>
                <a:spcPct val="100000"/>
              </a:lnSpc>
            </a:pPr>
            <a:r>
              <a:rPr sz="1600" spc="6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завода,</a:t>
            </a:r>
            <a:r>
              <a:rPr sz="1600" spc="15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а</a:t>
            </a:r>
            <a:r>
              <a:rPr sz="1600" spc="15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5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также</a:t>
            </a:r>
            <a:r>
              <a:rPr sz="1600" spc="16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7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отлаженный</a:t>
            </a:r>
            <a:endParaRPr sz="16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25277" y="816774"/>
            <a:ext cx="633320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2885">
              <a:lnSpc>
                <a:spcPct val="100000"/>
              </a:lnSpc>
              <a:spcBef>
                <a:spcPts val="100"/>
              </a:spcBef>
            </a:pPr>
            <a:r>
              <a:rPr sz="1600" spc="6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логистический</a:t>
            </a:r>
            <a:r>
              <a:rPr sz="1600" spc="1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7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аппарат </a:t>
            </a:r>
            <a:r>
              <a:rPr sz="1600" spc="-76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6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позволяют</a:t>
            </a:r>
            <a:r>
              <a:rPr sz="1600" spc="1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7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сократить</a:t>
            </a:r>
            <a:endParaRPr sz="16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  <a:p>
            <a:pPr marL="12700" marR="5080">
              <a:lnSpc>
                <a:spcPct val="100000"/>
              </a:lnSpc>
            </a:pPr>
            <a:r>
              <a:rPr sz="1600" spc="6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транспортные</a:t>
            </a:r>
            <a:r>
              <a:rPr sz="1600" spc="13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6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издержки</a:t>
            </a:r>
            <a:r>
              <a:rPr sz="1600" spc="13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 </a:t>
            </a:r>
            <a:r>
              <a:rPr sz="1600" spc="-76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6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представить</a:t>
            </a:r>
            <a:r>
              <a:rPr sz="1600" spc="14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7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оптимальное</a:t>
            </a:r>
            <a:endParaRPr sz="16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25277" y="1309580"/>
            <a:ext cx="506185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4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для</a:t>
            </a:r>
            <a:r>
              <a:rPr sz="1600" spc="14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6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заказчика</a:t>
            </a:r>
            <a:r>
              <a:rPr sz="1600" spc="14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7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предложение</a:t>
            </a:r>
            <a:endParaRPr sz="16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8739" y="1754378"/>
            <a:ext cx="342646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Одним</a:t>
            </a:r>
            <a:r>
              <a:rPr sz="1600" spc="6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из</a:t>
            </a:r>
            <a:r>
              <a:rPr sz="1600" spc="3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главных</a:t>
            </a:r>
            <a:r>
              <a:rPr sz="1600" spc="29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конкурентных</a:t>
            </a:r>
            <a:r>
              <a:rPr sz="1600" spc="6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0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преимуществ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600" spc="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«МК Холдинг» </a:t>
            </a:r>
            <a:r>
              <a:rPr sz="1600" spc="-40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является</a:t>
            </a:r>
            <a:r>
              <a:rPr sz="1600" spc="-3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его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удобное </a:t>
            </a:r>
            <a:r>
              <a:rPr sz="1600" spc="-1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расположение.</a:t>
            </a:r>
            <a:endParaRPr sz="1600" dirty="0">
              <a:solidFill>
                <a:srgbClr val="002060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9739" y="2752087"/>
            <a:ext cx="35354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382395" algn="l"/>
                <a:tab pos="2183765" algn="l"/>
                <a:tab pos="2788285" algn="l"/>
              </a:tabLst>
            </a:pPr>
            <a:r>
              <a:rPr sz="16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Произв</a:t>
            </a:r>
            <a:r>
              <a:rPr sz="1600" spc="-20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о</a:t>
            </a:r>
            <a:r>
              <a:rPr sz="16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д</a:t>
            </a:r>
            <a:r>
              <a:rPr sz="1600" spc="-25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ственны</a:t>
            </a:r>
            <a:r>
              <a:rPr sz="1600" spc="-35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е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5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мощно</a:t>
            </a:r>
            <a:r>
              <a:rPr sz="1600" spc="-25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</a:t>
            </a:r>
            <a:r>
              <a:rPr sz="1600" spc="-35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т</a:t>
            </a:r>
            <a:r>
              <a:rPr sz="1600" spc="-55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и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15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зав</a:t>
            </a:r>
            <a:r>
              <a:rPr sz="1600" spc="-25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о</a:t>
            </a:r>
            <a:r>
              <a:rPr sz="1600" spc="-20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д</a:t>
            </a:r>
            <a:r>
              <a:rPr sz="1600" spc="-25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а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5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на</a:t>
            </a:r>
            <a:r>
              <a:rPr sz="1600" spc="-30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х</a:t>
            </a:r>
            <a:r>
              <a:rPr sz="16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о</a:t>
            </a:r>
            <a:r>
              <a:rPr sz="1600" spc="-45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дя</a:t>
            </a:r>
            <a:r>
              <a:rPr sz="1600" spc="-60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т</a:t>
            </a:r>
            <a:r>
              <a:rPr sz="1600" spc="-20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ся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 </a:t>
            </a:r>
            <a:r>
              <a:rPr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в</a:t>
            </a:r>
            <a:r>
              <a:rPr lang="ru-RU"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г.</a:t>
            </a:r>
            <a:r>
              <a:rPr sz="160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Нижний Тагил Свердловской области </a:t>
            </a:r>
            <a:r>
              <a:rPr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и</a:t>
            </a:r>
            <a:r>
              <a:rPr sz="160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в</a:t>
            </a:r>
            <a:endParaRPr sz="1600" dirty="0">
              <a:solidFill>
                <a:srgbClr val="002060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969" y="3503575"/>
            <a:ext cx="371900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непосредственной</a:t>
            </a:r>
            <a:r>
              <a:rPr sz="1600" spc="11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близости</a:t>
            </a:r>
            <a:r>
              <a:rPr sz="1600" spc="114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50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от</a:t>
            </a:r>
            <a:r>
              <a:rPr sz="1600" spc="11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endParaRPr lang="ru-RU" sz="1600" spc="110" dirty="0">
              <a:solidFill>
                <a:srgbClr val="002060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spc="-10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основных</a:t>
            </a:r>
            <a:r>
              <a:rPr sz="1600" spc="7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объектов </a:t>
            </a:r>
            <a:r>
              <a:rPr sz="1600" spc="-3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транспортной</a:t>
            </a:r>
            <a:r>
              <a:rPr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3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инфраструктуры.</a:t>
            </a:r>
            <a:endParaRPr sz="1600" dirty="0">
              <a:solidFill>
                <a:srgbClr val="002060"/>
              </a:solidFill>
              <a:latin typeface="Century Gothic" panose="020B0502020202020204" pitchFamily="34" charset="0"/>
              <a:cs typeface="Tahoma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9865"/>
            <a:ext cx="1735513" cy="173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839571-ED96-B3AB-3D90-F343F3A74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00" y="3301012"/>
            <a:ext cx="5793581" cy="41198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693400" cy="756285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2540" y="-1"/>
            <a:ext cx="10666542" cy="2543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" y="1348554"/>
            <a:ext cx="10695940" cy="6219827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71319" y="367129"/>
            <a:ext cx="907687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200" spc="-4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География</a:t>
            </a:r>
            <a:r>
              <a:rPr sz="3200" spc="-4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  п</a:t>
            </a:r>
            <a:r>
              <a:rPr lang="ru-RU" sz="3200" spc="-4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оставок</a:t>
            </a:r>
            <a:r>
              <a:rPr lang="ru-RU" sz="3200" spc="-4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 ООО «МК Холдинг»</a:t>
            </a:r>
            <a:endParaRPr sz="3200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" name="Дуга 3"/>
          <p:cNvSpPr/>
          <p:nvPr/>
        </p:nvSpPr>
        <p:spPr>
          <a:xfrm rot="19218941">
            <a:off x="3123440" y="4272009"/>
            <a:ext cx="6808720" cy="8620032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19703829">
            <a:off x="2610681" y="4827230"/>
            <a:ext cx="5167237" cy="4979616"/>
          </a:xfrm>
          <a:prstGeom prst="arc">
            <a:avLst>
              <a:gd name="adj1" fmla="val 16200000"/>
              <a:gd name="adj2" fmla="val 21246344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5400000" flipH="1">
            <a:off x="1887977" y="2207301"/>
            <a:ext cx="3564646" cy="9601199"/>
          </a:xfrm>
          <a:prstGeom prst="arc">
            <a:avLst>
              <a:gd name="adj1" fmla="val 16200000"/>
              <a:gd name="adj2" fmla="val 21497818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object 19"/>
          <p:cNvSpPr/>
          <p:nvPr/>
        </p:nvSpPr>
        <p:spPr>
          <a:xfrm>
            <a:off x="3280984" y="4585800"/>
            <a:ext cx="650750" cy="706259"/>
          </a:xfrm>
          <a:custGeom>
            <a:avLst/>
            <a:gdLst/>
            <a:ahLst/>
            <a:cxnLst/>
            <a:rect l="l" t="t" r="r" b="b"/>
            <a:pathLst>
              <a:path w="261619" h="261620">
                <a:moveTo>
                  <a:pt x="219671" y="24739"/>
                </a:moveTo>
                <a:lnTo>
                  <a:pt x="217170" y="22250"/>
                </a:lnTo>
                <a:lnTo>
                  <a:pt x="211391" y="22250"/>
                </a:lnTo>
                <a:lnTo>
                  <a:pt x="209600" y="19596"/>
                </a:lnTo>
                <a:lnTo>
                  <a:pt x="198589" y="0"/>
                </a:lnTo>
                <a:lnTo>
                  <a:pt x="179565" y="0"/>
                </a:lnTo>
                <a:lnTo>
                  <a:pt x="168541" y="19608"/>
                </a:lnTo>
                <a:lnTo>
                  <a:pt x="166751" y="22250"/>
                </a:lnTo>
                <a:lnTo>
                  <a:pt x="161328" y="22250"/>
                </a:lnTo>
                <a:lnTo>
                  <a:pt x="159537" y="19596"/>
                </a:lnTo>
                <a:lnTo>
                  <a:pt x="148501" y="0"/>
                </a:lnTo>
                <a:lnTo>
                  <a:pt x="129489" y="0"/>
                </a:lnTo>
                <a:lnTo>
                  <a:pt x="118491" y="19596"/>
                </a:lnTo>
                <a:lnTo>
                  <a:pt x="116700" y="22250"/>
                </a:lnTo>
                <a:lnTo>
                  <a:pt x="111290" y="22250"/>
                </a:lnTo>
                <a:lnTo>
                  <a:pt x="109499" y="19596"/>
                </a:lnTo>
                <a:lnTo>
                  <a:pt x="98501" y="0"/>
                </a:lnTo>
                <a:lnTo>
                  <a:pt x="85915" y="0"/>
                </a:lnTo>
                <a:lnTo>
                  <a:pt x="83426" y="2501"/>
                </a:lnTo>
                <a:lnTo>
                  <a:pt x="83426" y="8636"/>
                </a:lnTo>
                <a:lnTo>
                  <a:pt x="85915" y="11125"/>
                </a:lnTo>
                <a:lnTo>
                  <a:pt x="88988" y="11125"/>
                </a:lnTo>
                <a:lnTo>
                  <a:pt x="91694" y="11125"/>
                </a:lnTo>
                <a:lnTo>
                  <a:pt x="93472" y="13779"/>
                </a:lnTo>
                <a:lnTo>
                  <a:pt x="104482" y="33375"/>
                </a:lnTo>
                <a:lnTo>
                  <a:pt x="123494" y="33375"/>
                </a:lnTo>
                <a:lnTo>
                  <a:pt x="134518" y="13779"/>
                </a:lnTo>
                <a:lnTo>
                  <a:pt x="136296" y="11125"/>
                </a:lnTo>
                <a:lnTo>
                  <a:pt x="141706" y="11125"/>
                </a:lnTo>
                <a:lnTo>
                  <a:pt x="143497" y="13779"/>
                </a:lnTo>
                <a:lnTo>
                  <a:pt x="154520" y="33375"/>
                </a:lnTo>
                <a:lnTo>
                  <a:pt x="173532" y="33375"/>
                </a:lnTo>
                <a:lnTo>
                  <a:pt x="184569" y="13779"/>
                </a:lnTo>
                <a:lnTo>
                  <a:pt x="186347" y="11125"/>
                </a:lnTo>
                <a:lnTo>
                  <a:pt x="191795" y="11125"/>
                </a:lnTo>
                <a:lnTo>
                  <a:pt x="193573" y="13779"/>
                </a:lnTo>
                <a:lnTo>
                  <a:pt x="204609" y="33375"/>
                </a:lnTo>
                <a:lnTo>
                  <a:pt x="217170" y="33375"/>
                </a:lnTo>
                <a:lnTo>
                  <a:pt x="219671" y="30886"/>
                </a:lnTo>
                <a:lnTo>
                  <a:pt x="219671" y="24739"/>
                </a:lnTo>
                <a:close/>
              </a:path>
              <a:path w="261619" h="261620">
                <a:moveTo>
                  <a:pt x="261569" y="256705"/>
                </a:moveTo>
                <a:lnTo>
                  <a:pt x="254342" y="202476"/>
                </a:lnTo>
                <a:lnTo>
                  <a:pt x="251383" y="180225"/>
                </a:lnTo>
                <a:lnTo>
                  <a:pt x="250278" y="171970"/>
                </a:lnTo>
                <a:lnTo>
                  <a:pt x="233184" y="43599"/>
                </a:lnTo>
                <a:lnTo>
                  <a:pt x="230809" y="41529"/>
                </a:lnTo>
                <a:lnTo>
                  <a:pt x="197446" y="41529"/>
                </a:lnTo>
                <a:lnTo>
                  <a:pt x="195084" y="43599"/>
                </a:lnTo>
                <a:lnTo>
                  <a:pt x="194703" y="46355"/>
                </a:lnTo>
                <a:lnTo>
                  <a:pt x="177977" y="171970"/>
                </a:lnTo>
                <a:lnTo>
                  <a:pt x="177977" y="148132"/>
                </a:lnTo>
                <a:lnTo>
                  <a:pt x="177965" y="110324"/>
                </a:lnTo>
                <a:lnTo>
                  <a:pt x="176707" y="108369"/>
                </a:lnTo>
                <a:lnTo>
                  <a:pt x="172758" y="106540"/>
                </a:lnTo>
                <a:lnTo>
                  <a:pt x="170434" y="106870"/>
                </a:lnTo>
                <a:lnTo>
                  <a:pt x="166852" y="109956"/>
                </a:lnTo>
                <a:lnTo>
                  <a:pt x="166852" y="201231"/>
                </a:lnTo>
                <a:lnTo>
                  <a:pt x="165595" y="202476"/>
                </a:lnTo>
                <a:lnTo>
                  <a:pt x="123596" y="202476"/>
                </a:lnTo>
                <a:lnTo>
                  <a:pt x="122351" y="201231"/>
                </a:lnTo>
                <a:lnTo>
                  <a:pt x="122351" y="181470"/>
                </a:lnTo>
                <a:lnTo>
                  <a:pt x="123596" y="180225"/>
                </a:lnTo>
                <a:lnTo>
                  <a:pt x="165595" y="180225"/>
                </a:lnTo>
                <a:lnTo>
                  <a:pt x="166839" y="181470"/>
                </a:lnTo>
                <a:lnTo>
                  <a:pt x="166852" y="201231"/>
                </a:lnTo>
                <a:lnTo>
                  <a:pt x="166852" y="109956"/>
                </a:lnTo>
                <a:lnTo>
                  <a:pt x="122351" y="148132"/>
                </a:lnTo>
                <a:lnTo>
                  <a:pt x="122351" y="110324"/>
                </a:lnTo>
                <a:lnTo>
                  <a:pt x="121081" y="108356"/>
                </a:lnTo>
                <a:lnTo>
                  <a:pt x="117144" y="106540"/>
                </a:lnTo>
                <a:lnTo>
                  <a:pt x="114820" y="106870"/>
                </a:lnTo>
                <a:lnTo>
                  <a:pt x="111226" y="109956"/>
                </a:lnTo>
                <a:lnTo>
                  <a:pt x="111226" y="201231"/>
                </a:lnTo>
                <a:lnTo>
                  <a:pt x="109982" y="202476"/>
                </a:lnTo>
                <a:lnTo>
                  <a:pt x="67970" y="202476"/>
                </a:lnTo>
                <a:lnTo>
                  <a:pt x="66725" y="201231"/>
                </a:lnTo>
                <a:lnTo>
                  <a:pt x="66725" y="181470"/>
                </a:lnTo>
                <a:lnTo>
                  <a:pt x="67970" y="180225"/>
                </a:lnTo>
                <a:lnTo>
                  <a:pt x="109982" y="180225"/>
                </a:lnTo>
                <a:lnTo>
                  <a:pt x="111213" y="181470"/>
                </a:lnTo>
                <a:lnTo>
                  <a:pt x="111226" y="201231"/>
                </a:lnTo>
                <a:lnTo>
                  <a:pt x="111226" y="109956"/>
                </a:lnTo>
                <a:lnTo>
                  <a:pt x="66738" y="148120"/>
                </a:lnTo>
                <a:lnTo>
                  <a:pt x="66738" y="110324"/>
                </a:lnTo>
                <a:lnTo>
                  <a:pt x="65468" y="108356"/>
                </a:lnTo>
                <a:lnTo>
                  <a:pt x="61531" y="106540"/>
                </a:lnTo>
                <a:lnTo>
                  <a:pt x="59182" y="106870"/>
                </a:lnTo>
                <a:lnTo>
                  <a:pt x="55613" y="109943"/>
                </a:lnTo>
                <a:lnTo>
                  <a:pt x="55613" y="181470"/>
                </a:lnTo>
                <a:lnTo>
                  <a:pt x="55613" y="201231"/>
                </a:lnTo>
                <a:lnTo>
                  <a:pt x="54368" y="202476"/>
                </a:lnTo>
                <a:lnTo>
                  <a:pt x="12369" y="202476"/>
                </a:lnTo>
                <a:lnTo>
                  <a:pt x="11125" y="201231"/>
                </a:lnTo>
                <a:lnTo>
                  <a:pt x="11125" y="181470"/>
                </a:lnTo>
                <a:lnTo>
                  <a:pt x="12382" y="180225"/>
                </a:lnTo>
                <a:lnTo>
                  <a:pt x="54381" y="180225"/>
                </a:lnTo>
                <a:lnTo>
                  <a:pt x="55613" y="181470"/>
                </a:lnTo>
                <a:lnTo>
                  <a:pt x="55613" y="109943"/>
                </a:lnTo>
                <a:lnTo>
                  <a:pt x="1930" y="155994"/>
                </a:lnTo>
                <a:lnTo>
                  <a:pt x="711" y="157073"/>
                </a:lnTo>
                <a:lnTo>
                  <a:pt x="0" y="158610"/>
                </a:lnTo>
                <a:lnTo>
                  <a:pt x="0" y="258914"/>
                </a:lnTo>
                <a:lnTo>
                  <a:pt x="2489" y="261404"/>
                </a:lnTo>
                <a:lnTo>
                  <a:pt x="257429" y="261404"/>
                </a:lnTo>
                <a:lnTo>
                  <a:pt x="258965" y="260718"/>
                </a:lnTo>
                <a:lnTo>
                  <a:pt x="261086" y="258305"/>
                </a:lnTo>
                <a:lnTo>
                  <a:pt x="261569" y="256705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7" name="Дуга 6"/>
          <p:cNvSpPr/>
          <p:nvPr/>
        </p:nvSpPr>
        <p:spPr>
          <a:xfrm rot="15279008">
            <a:off x="4278156" y="3533889"/>
            <a:ext cx="1803165" cy="2737703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20042627">
            <a:off x="2158294" y="5024607"/>
            <a:ext cx="1733037" cy="1069819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6200000">
            <a:off x="3320120" y="5482019"/>
            <a:ext cx="1155121" cy="612039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8322113">
            <a:off x="1926266" y="5653790"/>
            <a:ext cx="2498659" cy="1279231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19588469">
            <a:off x="75795" y="4388895"/>
            <a:ext cx="4078596" cy="3890460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20020766">
            <a:off x="-2041109" y="4850869"/>
            <a:ext cx="6108892" cy="3434720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18835101">
            <a:off x="254902" y="5020858"/>
            <a:ext cx="3956065" cy="2778195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17994736">
            <a:off x="669039" y="5253570"/>
            <a:ext cx="4173722" cy="3576731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11759665" flipV="1">
            <a:off x="1333772" y="5181847"/>
            <a:ext cx="3749675" cy="5116288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18280951">
            <a:off x="-742047" y="6199125"/>
            <a:ext cx="5865667" cy="2932073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18599430">
            <a:off x="-842541" y="6659355"/>
            <a:ext cx="5562409" cy="1381283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16982271">
            <a:off x="655261" y="5537412"/>
            <a:ext cx="4757079" cy="3865741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21419893">
            <a:off x="1814916" y="5214563"/>
            <a:ext cx="4015029" cy="2331189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21419893">
            <a:off x="1931792" y="5207157"/>
            <a:ext cx="4281386" cy="2959599"/>
          </a:xfrm>
          <a:prstGeom prst="arc">
            <a:avLst>
              <a:gd name="adj1" fmla="val 15799717"/>
              <a:gd name="adj2" fmla="val 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17520393">
            <a:off x="624628" y="5295100"/>
            <a:ext cx="4693248" cy="4109792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729" y="3686026"/>
            <a:ext cx="410486" cy="41048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" y="4383200"/>
            <a:ext cx="374207" cy="3742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" y="4699302"/>
            <a:ext cx="391709" cy="39170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41" y="4756896"/>
            <a:ext cx="410486" cy="41048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24" y="5146155"/>
            <a:ext cx="410486" cy="41048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4" y="5504621"/>
            <a:ext cx="410486" cy="41048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835" y="5698892"/>
            <a:ext cx="410486" cy="41048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9" y="5824172"/>
            <a:ext cx="410486" cy="41048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49" y="6249532"/>
            <a:ext cx="410486" cy="41048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61" y="6097256"/>
            <a:ext cx="410486" cy="41048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72" y="6380157"/>
            <a:ext cx="410486" cy="41048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377" y="5493649"/>
            <a:ext cx="410486" cy="41048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013" y="6176654"/>
            <a:ext cx="410486" cy="41048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902" y="6956697"/>
            <a:ext cx="410486" cy="41048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5" y="6560925"/>
            <a:ext cx="410486" cy="41048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99" y="6857194"/>
            <a:ext cx="410486" cy="41048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29" y="6589341"/>
            <a:ext cx="410486" cy="41048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48" y="7017538"/>
            <a:ext cx="410486" cy="4104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4" r="3686" b="19507"/>
          <a:stretch/>
        </p:blipFill>
        <p:spPr>
          <a:xfrm>
            <a:off x="0" y="0"/>
            <a:ext cx="1703176" cy="1266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100" y="1945990"/>
            <a:ext cx="4475372" cy="5414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0" algn="just">
              <a:lnSpc>
                <a:spcPct val="100000"/>
              </a:lnSpc>
              <a:spcBef>
                <a:spcPts val="100"/>
              </a:spcBef>
            </a:pPr>
            <a:r>
              <a:rPr sz="1600" spc="-30" dirty="0" err="1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Специалисты</a:t>
            </a:r>
            <a:r>
              <a:rPr lang="ru-RU"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«МК холдинг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»</a:t>
            </a:r>
            <a:r>
              <a:rPr sz="1600" spc="-8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3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работают</a:t>
            </a:r>
            <a:r>
              <a:rPr sz="1600" spc="-1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</a:t>
            </a:r>
            <a:r>
              <a:rPr sz="1600" spc="-8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самыми</a:t>
            </a:r>
            <a:r>
              <a:rPr sz="1600" spc="-8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сложными </a:t>
            </a:r>
            <a:r>
              <a:rPr sz="1600" spc="-3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и масштабными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проектами. </a:t>
            </a:r>
            <a:r>
              <a:rPr sz="1600" spc="-1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За 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основу </a:t>
            </a:r>
            <a:r>
              <a:rPr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берутся </a:t>
            </a:r>
            <a:r>
              <a:rPr sz="1600" spc="-3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только 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передовые </a:t>
            </a:r>
            <a:r>
              <a:rPr sz="1600" spc="-1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технологии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и</a:t>
            </a:r>
            <a:r>
              <a:rPr sz="1600" spc="30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разработки,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наиболее</a:t>
            </a:r>
            <a:r>
              <a:rPr sz="1600" spc="30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эффективные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способы </a:t>
            </a:r>
            <a:r>
              <a:rPr sz="1600" spc="-3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проектирования</a:t>
            </a:r>
            <a:r>
              <a:rPr sz="1600" spc="-3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и</a:t>
            </a:r>
            <a:r>
              <a:rPr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3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расчетов.</a:t>
            </a:r>
            <a:endParaRPr sz="1600" dirty="0">
              <a:solidFill>
                <a:srgbClr val="002060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850"/>
              </a:spcBef>
            </a:pP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Несмотря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на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колоссальный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3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опыт</a:t>
            </a:r>
            <a:r>
              <a:rPr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и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приобретенный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за</a:t>
            </a:r>
            <a:r>
              <a:rPr sz="1600" spc="30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годы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работы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профессионализм,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специалисты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компании</a:t>
            </a:r>
            <a:r>
              <a:rPr sz="1600" spc="-1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постоянно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3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повышают </a:t>
            </a:r>
            <a:r>
              <a:rPr sz="1600" spc="-1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свой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уровень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квалификации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и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на </a:t>
            </a:r>
            <a:r>
              <a:rPr sz="1600" spc="-1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основе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полученных 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знаний,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разрабатывают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новые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инструменты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4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для</a:t>
            </a:r>
            <a:r>
              <a:rPr sz="1600" spc="-3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оптимизации </a:t>
            </a:r>
            <a:r>
              <a:rPr sz="1600" spc="-1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производственного</a:t>
            </a:r>
            <a:r>
              <a:rPr sz="1600" spc="-3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процесса.</a:t>
            </a:r>
            <a:endParaRPr sz="1600" dirty="0">
              <a:solidFill>
                <a:srgbClr val="002060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8255" algn="just">
              <a:lnSpc>
                <a:spcPct val="100000"/>
              </a:lnSpc>
              <a:spcBef>
                <a:spcPts val="850"/>
              </a:spcBef>
            </a:pPr>
            <a:r>
              <a:rPr sz="1600" spc="-1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В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постоянном</a:t>
            </a:r>
            <a:r>
              <a:rPr sz="1600" spc="30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режиме</a:t>
            </a:r>
            <a:r>
              <a:rPr sz="1600" spc="30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инженеры</a:t>
            </a:r>
            <a:r>
              <a:rPr sz="1600" spc="29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создают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уникальные</a:t>
            </a:r>
            <a:r>
              <a:rPr sz="1600" spc="29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изделия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и </a:t>
            </a:r>
            <a:r>
              <a:rPr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совершенствуют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ранее созданные 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с </a:t>
            </a:r>
            <a:r>
              <a:rPr sz="1600" spc="-4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целью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повышения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уровня 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безопасности</a:t>
            </a:r>
            <a:r>
              <a:rPr sz="1600" spc="30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и</a:t>
            </a:r>
            <a:r>
              <a:rPr sz="1600" spc="30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3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качества</a:t>
            </a:r>
            <a:r>
              <a:rPr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продукции,</a:t>
            </a:r>
            <a:r>
              <a:rPr sz="1600" spc="30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упрощения</a:t>
            </a:r>
            <a:r>
              <a:rPr sz="1600" spc="30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процесса </a:t>
            </a:r>
            <a:r>
              <a:rPr sz="1600" spc="-1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установки,</a:t>
            </a:r>
            <a:r>
              <a:rPr sz="1600" spc="-114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монтажа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и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обслуживания </a:t>
            </a:r>
            <a:r>
              <a:rPr sz="1600" spc="-2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оборудования.</a:t>
            </a:r>
            <a:endParaRPr sz="1600" dirty="0">
              <a:solidFill>
                <a:srgbClr val="002060"/>
              </a:solidFill>
              <a:latin typeface="Century Gothic" panose="020B0502020202020204" pitchFamily="34" charset="0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84050" y="0"/>
            <a:ext cx="5706008" cy="7560309"/>
            <a:chOff x="-4168596" y="4724400"/>
            <a:chExt cx="5706008" cy="756030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168596" y="4724400"/>
              <a:ext cx="5706008" cy="75599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-983845" y="4724400"/>
              <a:ext cx="2509868" cy="7560309"/>
            </a:xfrm>
            <a:custGeom>
              <a:avLst/>
              <a:gdLst/>
              <a:ahLst/>
              <a:cxnLst/>
              <a:rect l="l" t="t" r="r" b="b"/>
              <a:pathLst>
                <a:path w="3089275" h="7560309">
                  <a:moveTo>
                    <a:pt x="0" y="0"/>
                  </a:moveTo>
                  <a:lnTo>
                    <a:pt x="0" y="7560005"/>
                  </a:lnTo>
                  <a:lnTo>
                    <a:pt x="3088805" y="7560005"/>
                  </a:lnTo>
                  <a:lnTo>
                    <a:pt x="30888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1082" y="1114425"/>
            <a:ext cx="490988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65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Профессионализм  сотрудников</a:t>
            </a:r>
            <a:endParaRPr sz="2400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5146" y="2638425"/>
            <a:ext cx="232664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Когда</a:t>
            </a:r>
            <a:r>
              <a:rPr sz="16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работа</a:t>
            </a:r>
            <a:r>
              <a:rPr sz="16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является</a:t>
            </a:r>
            <a:r>
              <a:rPr sz="16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делом </a:t>
            </a:r>
            <a:r>
              <a:rPr sz="1600" spc="-64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жизни,</a:t>
            </a:r>
            <a:r>
              <a:rPr sz="16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когда</a:t>
            </a:r>
            <a:r>
              <a:rPr sz="16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нравится</a:t>
            </a:r>
            <a:r>
              <a:rPr sz="16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то, </a:t>
            </a:r>
            <a:r>
              <a:rPr sz="1600" spc="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что</a:t>
            </a:r>
            <a:r>
              <a:rPr sz="16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создаешь,</a:t>
            </a:r>
            <a:r>
              <a:rPr sz="16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меняется </a:t>
            </a:r>
            <a:r>
              <a:rPr sz="1600" spc="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подход</a:t>
            </a:r>
            <a:r>
              <a:rPr sz="1600" spc="6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</a:t>
            </a:r>
            <a:r>
              <a:rPr sz="1600" spc="6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рабочему</a:t>
            </a:r>
            <a:r>
              <a:rPr sz="1600" spc="7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процессу </a:t>
            </a:r>
            <a:r>
              <a:rPr sz="1600" spc="-64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и</a:t>
            </a:r>
            <a:r>
              <a:rPr sz="16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отношение</a:t>
            </a:r>
            <a:r>
              <a:rPr sz="16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</a:t>
            </a:r>
            <a:r>
              <a:rPr sz="16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продукту.</a:t>
            </a:r>
            <a:r>
              <a:rPr sz="16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На </a:t>
            </a:r>
            <a:r>
              <a:rPr sz="1600" spc="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первый</a:t>
            </a:r>
            <a:r>
              <a:rPr sz="16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план</a:t>
            </a:r>
            <a:r>
              <a:rPr sz="16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выходит</a:t>
            </a:r>
            <a:r>
              <a:rPr sz="16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личное </a:t>
            </a:r>
            <a:r>
              <a:rPr sz="1600" spc="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стремление</a:t>
            </a:r>
            <a:r>
              <a:rPr sz="16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сделать</a:t>
            </a:r>
            <a:r>
              <a:rPr sz="1600" spc="1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его </a:t>
            </a:r>
            <a:r>
              <a:rPr sz="1600" spc="1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максимально</a:t>
            </a:r>
            <a:r>
              <a:rPr sz="1600" spc="20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sz="1600" spc="5" dirty="0">
                <a:solidFill>
                  <a:srgbClr val="002060"/>
                </a:solidFill>
                <a:latin typeface="Century Gothic" panose="020B0502020202020204" pitchFamily="34" charset="0"/>
                <a:cs typeface="Courier New"/>
              </a:rPr>
              <a:t>качественным</a:t>
            </a:r>
            <a:endParaRPr sz="1600" dirty="0">
              <a:solidFill>
                <a:srgbClr val="002060"/>
              </a:solidFill>
              <a:latin typeface="Century Gothic" panose="020B0502020202020204" pitchFamily="34" charset="0"/>
              <a:cs typeface="Courier New"/>
            </a:endParaRPr>
          </a:p>
        </p:txBody>
      </p:sp>
      <p:sp>
        <p:nvSpPr>
          <p:cNvPr id="624" name="object 624"/>
          <p:cNvSpPr txBox="1"/>
          <p:nvPr/>
        </p:nvSpPr>
        <p:spPr>
          <a:xfrm>
            <a:off x="8372503" y="263504"/>
            <a:ext cx="1471295" cy="111889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lang="ru-RU" spc="-1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Смирнов Евгений</a:t>
            </a:r>
            <a:endParaRPr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-3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Технический</a:t>
            </a:r>
            <a:r>
              <a:rPr sz="1600" spc="-55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entury Gothic" panose="020B0502020202020204" pitchFamily="34" charset="0"/>
                <a:cs typeface="Tahoma"/>
              </a:rPr>
              <a:t>директор</a:t>
            </a:r>
            <a:endParaRPr sz="1600" dirty="0">
              <a:solidFill>
                <a:srgbClr val="002060"/>
              </a:solidFill>
              <a:latin typeface="Century Gothic" panose="020B0502020202020204" pitchFamily="34" charset="0"/>
              <a:cs typeface="Tahom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4" r="3686" b="19507"/>
          <a:stretch/>
        </p:blipFill>
        <p:spPr>
          <a:xfrm>
            <a:off x="0" y="0"/>
            <a:ext cx="1572734" cy="11698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7648" y="1382966"/>
            <a:ext cx="2600960" cy="1569720"/>
            <a:chOff x="4097648" y="1382966"/>
            <a:chExt cx="2600960" cy="1569720"/>
          </a:xfrm>
        </p:grpSpPr>
        <p:sp>
          <p:nvSpPr>
            <p:cNvPr id="3" name="object 3"/>
            <p:cNvSpPr/>
            <p:nvPr/>
          </p:nvSpPr>
          <p:spPr>
            <a:xfrm>
              <a:off x="4641532" y="2425503"/>
              <a:ext cx="2045335" cy="515620"/>
            </a:xfrm>
            <a:custGeom>
              <a:avLst/>
              <a:gdLst/>
              <a:ahLst/>
              <a:cxnLst/>
              <a:rect l="l" t="t" r="r" b="b"/>
              <a:pathLst>
                <a:path w="2045334" h="515619">
                  <a:moveTo>
                    <a:pt x="0" y="515543"/>
                  </a:moveTo>
                  <a:lnTo>
                    <a:pt x="2045233" y="515543"/>
                  </a:lnTo>
                </a:path>
                <a:path w="2045334" h="515619">
                  <a:moveTo>
                    <a:pt x="2045233" y="515543"/>
                  </a:moveTo>
                  <a:lnTo>
                    <a:pt x="1529651" y="0"/>
                  </a:lnTo>
                </a:path>
                <a:path w="2045334" h="515619">
                  <a:moveTo>
                    <a:pt x="1529651" y="0"/>
                  </a:moveTo>
                  <a:lnTo>
                    <a:pt x="1014171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5140185" y="2413990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20" h="23494">
                  <a:moveTo>
                    <a:pt x="0" y="23025"/>
                  </a:moveTo>
                  <a:lnTo>
                    <a:pt x="515518" y="23025"/>
                  </a:lnTo>
                  <a:lnTo>
                    <a:pt x="515518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109161" y="1394479"/>
              <a:ext cx="1031240" cy="1031240"/>
            </a:xfrm>
            <a:custGeom>
              <a:avLst/>
              <a:gdLst/>
              <a:ahLst/>
              <a:cxnLst/>
              <a:rect l="l" t="t" r="r" b="b"/>
              <a:pathLst>
                <a:path w="1031239" h="1031239">
                  <a:moveTo>
                    <a:pt x="1031024" y="1031024"/>
                  </a:moveTo>
                  <a:lnTo>
                    <a:pt x="515518" y="515543"/>
                  </a:lnTo>
                </a:path>
                <a:path w="1031239" h="1031239">
                  <a:moveTo>
                    <a:pt x="515518" y="515543"/>
                  </a:moveTo>
                  <a:lnTo>
                    <a:pt x="0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6" name="object 6"/>
          <p:cNvSpPr/>
          <p:nvPr/>
        </p:nvSpPr>
        <p:spPr>
          <a:xfrm>
            <a:off x="8233295" y="1910022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20" h="1031239">
                <a:moveTo>
                  <a:pt x="0" y="0"/>
                </a:moveTo>
                <a:lnTo>
                  <a:pt x="515366" y="515480"/>
                </a:lnTo>
              </a:path>
              <a:path w="515620" h="1031239">
                <a:moveTo>
                  <a:pt x="515366" y="515480"/>
                </a:moveTo>
                <a:lnTo>
                  <a:pt x="0" y="515480"/>
                </a:lnTo>
              </a:path>
              <a:path w="515620" h="1031239">
                <a:moveTo>
                  <a:pt x="0" y="515480"/>
                </a:moveTo>
                <a:lnTo>
                  <a:pt x="515366" y="1031024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55703" y="1394479"/>
            <a:ext cx="1031240" cy="1031240"/>
          </a:xfrm>
          <a:custGeom>
            <a:avLst/>
            <a:gdLst/>
            <a:ahLst/>
            <a:cxnLst/>
            <a:rect l="l" t="t" r="r" b="b"/>
            <a:pathLst>
              <a:path w="1031240" h="1031239">
                <a:moveTo>
                  <a:pt x="1031062" y="1031024"/>
                </a:moveTo>
                <a:lnTo>
                  <a:pt x="1031062" y="515543"/>
                </a:lnTo>
              </a:path>
              <a:path w="1031240" h="1031239">
                <a:moveTo>
                  <a:pt x="1031062" y="515543"/>
                </a:moveTo>
                <a:lnTo>
                  <a:pt x="515480" y="0"/>
                </a:lnTo>
              </a:path>
              <a:path w="1031240" h="1031239">
                <a:moveTo>
                  <a:pt x="515480" y="0"/>
                </a:moveTo>
                <a:lnTo>
                  <a:pt x="0" y="515543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737148" y="2413990"/>
            <a:ext cx="1966595" cy="2482215"/>
            <a:chOff x="8737148" y="2413990"/>
            <a:chExt cx="1966595" cy="2482215"/>
          </a:xfrm>
        </p:grpSpPr>
        <p:sp>
          <p:nvSpPr>
            <p:cNvPr id="9" name="object 9"/>
            <p:cNvSpPr/>
            <p:nvPr/>
          </p:nvSpPr>
          <p:spPr>
            <a:xfrm>
              <a:off x="8748661" y="2425503"/>
              <a:ext cx="1943735" cy="2459355"/>
            </a:xfrm>
            <a:custGeom>
              <a:avLst/>
              <a:gdLst/>
              <a:ahLst/>
              <a:cxnLst/>
              <a:rect l="l" t="t" r="r" b="b"/>
              <a:pathLst>
                <a:path w="1943734" h="2459354">
                  <a:moveTo>
                    <a:pt x="515543" y="0"/>
                  </a:moveTo>
                  <a:lnTo>
                    <a:pt x="0" y="515543"/>
                  </a:lnTo>
                </a:path>
                <a:path w="1943734" h="2459354">
                  <a:moveTo>
                    <a:pt x="0" y="515543"/>
                  </a:moveTo>
                  <a:lnTo>
                    <a:pt x="515543" y="1031062"/>
                  </a:lnTo>
                </a:path>
                <a:path w="1943734" h="2459354">
                  <a:moveTo>
                    <a:pt x="515543" y="1031062"/>
                  </a:moveTo>
                  <a:lnTo>
                    <a:pt x="1031024" y="1546567"/>
                  </a:lnTo>
                </a:path>
                <a:path w="1943734" h="2459354">
                  <a:moveTo>
                    <a:pt x="1031024" y="1546567"/>
                  </a:moveTo>
                  <a:lnTo>
                    <a:pt x="1031024" y="2062086"/>
                  </a:lnTo>
                </a:path>
                <a:path w="1943734" h="2459354">
                  <a:moveTo>
                    <a:pt x="1031024" y="2062086"/>
                  </a:moveTo>
                  <a:lnTo>
                    <a:pt x="1546504" y="2062086"/>
                  </a:lnTo>
                </a:path>
                <a:path w="1943734" h="2459354">
                  <a:moveTo>
                    <a:pt x="1546504" y="2062086"/>
                  </a:moveTo>
                  <a:lnTo>
                    <a:pt x="1943341" y="2458874"/>
                  </a:lnTo>
                </a:path>
                <a:path w="1943734" h="2459354">
                  <a:moveTo>
                    <a:pt x="515543" y="1546567"/>
                  </a:moveTo>
                  <a:lnTo>
                    <a:pt x="0" y="1031062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737148" y="3456565"/>
              <a:ext cx="23495" cy="515620"/>
            </a:xfrm>
            <a:custGeom>
              <a:avLst/>
              <a:gdLst/>
              <a:ahLst/>
              <a:cxnLst/>
              <a:rect l="l" t="t" r="r" b="b"/>
              <a:pathLst>
                <a:path w="23495" h="515620">
                  <a:moveTo>
                    <a:pt x="0" y="515505"/>
                  </a:moveTo>
                  <a:lnTo>
                    <a:pt x="23025" y="515505"/>
                  </a:lnTo>
                  <a:lnTo>
                    <a:pt x="23025" y="0"/>
                  </a:lnTo>
                  <a:lnTo>
                    <a:pt x="0" y="0"/>
                  </a:lnTo>
                  <a:lnTo>
                    <a:pt x="0" y="51550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551042" y="1382966"/>
            <a:ext cx="7755890" cy="3105150"/>
            <a:chOff x="2551042" y="1382966"/>
            <a:chExt cx="7755890" cy="3105150"/>
          </a:xfrm>
        </p:grpSpPr>
        <p:sp>
          <p:nvSpPr>
            <p:cNvPr id="12" name="object 12"/>
            <p:cNvSpPr/>
            <p:nvPr/>
          </p:nvSpPr>
          <p:spPr>
            <a:xfrm>
              <a:off x="7717752" y="1910022"/>
              <a:ext cx="515620" cy="2578100"/>
            </a:xfrm>
            <a:custGeom>
              <a:avLst/>
              <a:gdLst/>
              <a:ahLst/>
              <a:cxnLst/>
              <a:rect l="l" t="t" r="r" b="b"/>
              <a:pathLst>
                <a:path w="515620" h="2578100">
                  <a:moveTo>
                    <a:pt x="515543" y="2577566"/>
                  </a:moveTo>
                  <a:lnTo>
                    <a:pt x="515543" y="2062048"/>
                  </a:lnTo>
                </a:path>
                <a:path w="515620" h="2578100">
                  <a:moveTo>
                    <a:pt x="515543" y="2062048"/>
                  </a:moveTo>
                  <a:lnTo>
                    <a:pt x="0" y="2062048"/>
                  </a:lnTo>
                </a:path>
                <a:path w="515620" h="2578100">
                  <a:moveTo>
                    <a:pt x="0" y="2062048"/>
                  </a:moveTo>
                  <a:lnTo>
                    <a:pt x="515543" y="1546542"/>
                  </a:lnTo>
                </a:path>
                <a:path w="515620" h="2578100">
                  <a:moveTo>
                    <a:pt x="515543" y="1546542"/>
                  </a:moveTo>
                  <a:lnTo>
                    <a:pt x="515543" y="1031024"/>
                  </a:lnTo>
                </a:path>
                <a:path w="515620" h="2578100">
                  <a:moveTo>
                    <a:pt x="515543" y="1031024"/>
                  </a:moveTo>
                  <a:lnTo>
                    <a:pt x="515543" y="515480"/>
                  </a:lnTo>
                </a:path>
                <a:path w="515620" h="2578100">
                  <a:moveTo>
                    <a:pt x="515543" y="515480"/>
                  </a:moveTo>
                  <a:lnTo>
                    <a:pt x="0" y="515480"/>
                  </a:lnTo>
                </a:path>
                <a:path w="515620" h="2578100">
                  <a:moveTo>
                    <a:pt x="0" y="515480"/>
                  </a:moveTo>
                  <a:lnTo>
                    <a:pt x="515543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233295" y="1487652"/>
              <a:ext cx="0" cy="422909"/>
            </a:xfrm>
            <a:custGeom>
              <a:avLst/>
              <a:gdLst/>
              <a:ahLst/>
              <a:cxnLst/>
              <a:rect l="l" t="t" r="r" b="b"/>
              <a:pathLst>
                <a:path h="422910">
                  <a:moveTo>
                    <a:pt x="0" y="0"/>
                  </a:moveTo>
                  <a:lnTo>
                    <a:pt x="0" y="42237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717752" y="1394479"/>
              <a:ext cx="2577465" cy="1546860"/>
            </a:xfrm>
            <a:custGeom>
              <a:avLst/>
              <a:gdLst/>
              <a:ahLst/>
              <a:cxnLst/>
              <a:rect l="l" t="t" r="r" b="b"/>
              <a:pathLst>
                <a:path w="2577465" h="1546860">
                  <a:moveTo>
                    <a:pt x="515543" y="0"/>
                  </a:moveTo>
                  <a:lnTo>
                    <a:pt x="1030909" y="515543"/>
                  </a:lnTo>
                </a:path>
                <a:path w="2577465" h="1546860">
                  <a:moveTo>
                    <a:pt x="1030909" y="515543"/>
                  </a:moveTo>
                  <a:lnTo>
                    <a:pt x="1030909" y="1031024"/>
                  </a:lnTo>
                </a:path>
                <a:path w="2577465" h="1546860">
                  <a:moveTo>
                    <a:pt x="1030909" y="1031024"/>
                  </a:moveTo>
                  <a:lnTo>
                    <a:pt x="1546453" y="515543"/>
                  </a:lnTo>
                </a:path>
                <a:path w="2577465" h="1546860">
                  <a:moveTo>
                    <a:pt x="1546453" y="515543"/>
                  </a:moveTo>
                  <a:lnTo>
                    <a:pt x="1546453" y="1031024"/>
                  </a:lnTo>
                </a:path>
                <a:path w="2577465" h="1546860">
                  <a:moveTo>
                    <a:pt x="1546453" y="1031024"/>
                  </a:moveTo>
                  <a:lnTo>
                    <a:pt x="2061933" y="515543"/>
                  </a:lnTo>
                </a:path>
                <a:path w="2577465" h="1546860">
                  <a:moveTo>
                    <a:pt x="2061933" y="515543"/>
                  </a:moveTo>
                  <a:lnTo>
                    <a:pt x="2577414" y="1031024"/>
                  </a:lnTo>
                </a:path>
                <a:path w="2577465" h="1546860">
                  <a:moveTo>
                    <a:pt x="2577414" y="1031024"/>
                  </a:moveTo>
                  <a:lnTo>
                    <a:pt x="2061933" y="1546567"/>
                  </a:lnTo>
                </a:path>
                <a:path w="2577465" h="1546860">
                  <a:moveTo>
                    <a:pt x="2061933" y="1546567"/>
                  </a:moveTo>
                  <a:lnTo>
                    <a:pt x="2061933" y="1031024"/>
                  </a:lnTo>
                </a:path>
                <a:path w="2577465" h="1546860">
                  <a:moveTo>
                    <a:pt x="2061933" y="1031024"/>
                  </a:moveTo>
                  <a:lnTo>
                    <a:pt x="1546453" y="1546567"/>
                  </a:lnTo>
                </a:path>
                <a:path w="2577465" h="1546860">
                  <a:moveTo>
                    <a:pt x="1546453" y="1546567"/>
                  </a:moveTo>
                  <a:lnTo>
                    <a:pt x="1030909" y="1546567"/>
                  </a:lnTo>
                </a:path>
                <a:path w="2577465" h="1546860">
                  <a:moveTo>
                    <a:pt x="1030909" y="1546567"/>
                  </a:moveTo>
                  <a:lnTo>
                    <a:pt x="515543" y="1031024"/>
                  </a:lnTo>
                </a:path>
                <a:path w="2577465" h="1546860">
                  <a:moveTo>
                    <a:pt x="515543" y="1031024"/>
                  </a:moveTo>
                  <a:lnTo>
                    <a:pt x="0" y="515543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202271" y="1898510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20" h="23494">
                  <a:moveTo>
                    <a:pt x="0" y="23025"/>
                  </a:moveTo>
                  <a:lnTo>
                    <a:pt x="515480" y="23025"/>
                  </a:lnTo>
                  <a:lnTo>
                    <a:pt x="515480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655703" y="1394479"/>
              <a:ext cx="1546860" cy="1031240"/>
            </a:xfrm>
            <a:custGeom>
              <a:avLst/>
              <a:gdLst/>
              <a:ahLst/>
              <a:cxnLst/>
              <a:rect l="l" t="t" r="r" b="b"/>
              <a:pathLst>
                <a:path w="1546859" h="1031239">
                  <a:moveTo>
                    <a:pt x="1546567" y="515543"/>
                  </a:moveTo>
                  <a:lnTo>
                    <a:pt x="1031062" y="0"/>
                  </a:lnTo>
                </a:path>
                <a:path w="1546859" h="1031239">
                  <a:moveTo>
                    <a:pt x="1031062" y="0"/>
                  </a:moveTo>
                  <a:lnTo>
                    <a:pt x="515480" y="515543"/>
                  </a:lnTo>
                </a:path>
                <a:path w="1546859" h="1031239">
                  <a:moveTo>
                    <a:pt x="515480" y="515543"/>
                  </a:moveTo>
                  <a:lnTo>
                    <a:pt x="0" y="1031024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140185" y="2413990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20" h="23494">
                  <a:moveTo>
                    <a:pt x="0" y="23025"/>
                  </a:moveTo>
                  <a:lnTo>
                    <a:pt x="515518" y="23025"/>
                  </a:lnTo>
                  <a:lnTo>
                    <a:pt x="515518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562555" y="1394479"/>
              <a:ext cx="2578100" cy="1546860"/>
            </a:xfrm>
            <a:custGeom>
              <a:avLst/>
              <a:gdLst/>
              <a:ahLst/>
              <a:cxnLst/>
              <a:rect l="l" t="t" r="r" b="b"/>
              <a:pathLst>
                <a:path w="2578100" h="1546860">
                  <a:moveTo>
                    <a:pt x="2577630" y="1031024"/>
                  </a:moveTo>
                  <a:lnTo>
                    <a:pt x="2062124" y="1031024"/>
                  </a:lnTo>
                </a:path>
                <a:path w="2578100" h="1546860">
                  <a:moveTo>
                    <a:pt x="2062124" y="1031024"/>
                  </a:moveTo>
                  <a:lnTo>
                    <a:pt x="2577630" y="515543"/>
                  </a:lnTo>
                </a:path>
                <a:path w="2578100" h="1546860">
                  <a:moveTo>
                    <a:pt x="2577630" y="515543"/>
                  </a:moveTo>
                  <a:lnTo>
                    <a:pt x="2062124" y="515543"/>
                  </a:lnTo>
                </a:path>
                <a:path w="2578100" h="1546860">
                  <a:moveTo>
                    <a:pt x="2062124" y="515543"/>
                  </a:moveTo>
                  <a:lnTo>
                    <a:pt x="1546606" y="1031024"/>
                  </a:lnTo>
                </a:path>
                <a:path w="2578100" h="1546860">
                  <a:moveTo>
                    <a:pt x="1546606" y="1031024"/>
                  </a:moveTo>
                  <a:lnTo>
                    <a:pt x="1031036" y="515543"/>
                  </a:lnTo>
                </a:path>
                <a:path w="2578100" h="1546860">
                  <a:moveTo>
                    <a:pt x="1031036" y="515543"/>
                  </a:moveTo>
                  <a:lnTo>
                    <a:pt x="1031036" y="1031024"/>
                  </a:lnTo>
                </a:path>
                <a:path w="2578100" h="1546860">
                  <a:moveTo>
                    <a:pt x="1031036" y="1031024"/>
                  </a:moveTo>
                  <a:lnTo>
                    <a:pt x="1031036" y="1546567"/>
                  </a:lnTo>
                </a:path>
                <a:path w="2578100" h="1546860">
                  <a:moveTo>
                    <a:pt x="1031036" y="1546567"/>
                  </a:moveTo>
                  <a:lnTo>
                    <a:pt x="515518" y="1546567"/>
                  </a:lnTo>
                </a:path>
                <a:path w="2578100" h="1546860">
                  <a:moveTo>
                    <a:pt x="515518" y="1546567"/>
                  </a:moveTo>
                  <a:lnTo>
                    <a:pt x="0" y="1031024"/>
                  </a:lnTo>
                </a:path>
                <a:path w="2578100" h="1546860">
                  <a:moveTo>
                    <a:pt x="0" y="1031024"/>
                  </a:moveTo>
                  <a:lnTo>
                    <a:pt x="515518" y="515543"/>
                  </a:lnTo>
                </a:path>
                <a:path w="2578100" h="1546860">
                  <a:moveTo>
                    <a:pt x="515518" y="515543"/>
                  </a:moveTo>
                  <a:lnTo>
                    <a:pt x="0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19" name="object 19"/>
          <p:cNvSpPr/>
          <p:nvPr/>
        </p:nvSpPr>
        <p:spPr>
          <a:xfrm>
            <a:off x="1531683" y="0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363855" h="363855">
                <a:moveTo>
                  <a:pt x="0" y="363607"/>
                </a:moveTo>
                <a:lnTo>
                  <a:pt x="363472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714511" y="0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363855" h="363855">
                <a:moveTo>
                  <a:pt x="0" y="0"/>
                </a:moveTo>
                <a:lnTo>
                  <a:pt x="363562" y="363607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-11512" y="1382966"/>
            <a:ext cx="1028065" cy="539115"/>
            <a:chOff x="-11512" y="1382966"/>
            <a:chExt cx="1028065" cy="539115"/>
          </a:xfrm>
        </p:grpSpPr>
        <p:sp>
          <p:nvSpPr>
            <p:cNvPr id="22" name="object 22"/>
            <p:cNvSpPr/>
            <p:nvPr/>
          </p:nvSpPr>
          <p:spPr>
            <a:xfrm>
              <a:off x="0" y="1394479"/>
              <a:ext cx="501015" cy="515620"/>
            </a:xfrm>
            <a:custGeom>
              <a:avLst/>
              <a:gdLst/>
              <a:ahLst/>
              <a:cxnLst/>
              <a:rect l="l" t="t" r="r" b="b"/>
              <a:pathLst>
                <a:path w="501015" h="515619">
                  <a:moveTo>
                    <a:pt x="500634" y="0"/>
                  </a:moveTo>
                  <a:lnTo>
                    <a:pt x="0" y="500658"/>
                  </a:lnTo>
                </a:path>
                <a:path w="501015" h="515619">
                  <a:moveTo>
                    <a:pt x="0" y="515543"/>
                  </a:moveTo>
                  <a:lnTo>
                    <a:pt x="500634" y="515543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00634" y="1898510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19" h="23494">
                  <a:moveTo>
                    <a:pt x="0" y="23025"/>
                  </a:moveTo>
                  <a:lnTo>
                    <a:pt x="515505" y="23025"/>
                  </a:lnTo>
                  <a:lnTo>
                    <a:pt x="515505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24" name="object 24"/>
          <p:cNvSpPr/>
          <p:nvPr/>
        </p:nvSpPr>
        <p:spPr>
          <a:xfrm>
            <a:off x="0" y="3972071"/>
            <a:ext cx="1016635" cy="515620"/>
          </a:xfrm>
          <a:custGeom>
            <a:avLst/>
            <a:gdLst/>
            <a:ahLst/>
            <a:cxnLst/>
            <a:rect l="l" t="t" r="r" b="b"/>
            <a:pathLst>
              <a:path w="1016635" h="515620">
                <a:moveTo>
                  <a:pt x="0" y="14884"/>
                </a:moveTo>
                <a:lnTo>
                  <a:pt x="500634" y="515518"/>
                </a:lnTo>
              </a:path>
              <a:path w="1016635" h="515620">
                <a:moveTo>
                  <a:pt x="500634" y="515518"/>
                </a:moveTo>
                <a:lnTo>
                  <a:pt x="500634" y="0"/>
                </a:lnTo>
              </a:path>
              <a:path w="1016635" h="515620">
                <a:moveTo>
                  <a:pt x="500634" y="0"/>
                </a:moveTo>
                <a:lnTo>
                  <a:pt x="1016139" y="515518"/>
                </a:lnTo>
              </a:path>
              <a:path w="1016635" h="515620">
                <a:moveTo>
                  <a:pt x="1016139" y="515518"/>
                </a:moveTo>
                <a:lnTo>
                  <a:pt x="1016139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520170" y="4487589"/>
            <a:ext cx="2580005" cy="3084195"/>
            <a:chOff x="1520170" y="4487589"/>
            <a:chExt cx="2580005" cy="3084195"/>
          </a:xfrm>
        </p:grpSpPr>
        <p:sp>
          <p:nvSpPr>
            <p:cNvPr id="26" name="object 26"/>
            <p:cNvSpPr/>
            <p:nvPr/>
          </p:nvSpPr>
          <p:spPr>
            <a:xfrm>
              <a:off x="1531683" y="4487589"/>
              <a:ext cx="515620" cy="1546860"/>
            </a:xfrm>
            <a:custGeom>
              <a:avLst/>
              <a:gdLst/>
              <a:ahLst/>
              <a:cxnLst/>
              <a:rect l="l" t="t" r="r" b="b"/>
              <a:pathLst>
                <a:path w="515619" h="1546860">
                  <a:moveTo>
                    <a:pt x="0" y="0"/>
                  </a:moveTo>
                  <a:lnTo>
                    <a:pt x="0" y="515518"/>
                  </a:lnTo>
                </a:path>
                <a:path w="515619" h="1546860">
                  <a:moveTo>
                    <a:pt x="0" y="515518"/>
                  </a:moveTo>
                  <a:lnTo>
                    <a:pt x="0" y="1031049"/>
                  </a:lnTo>
                </a:path>
                <a:path w="515619" h="1546860">
                  <a:moveTo>
                    <a:pt x="0" y="1031049"/>
                  </a:moveTo>
                  <a:lnTo>
                    <a:pt x="515391" y="1546593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047074" y="6022670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19" h="23495">
                  <a:moveTo>
                    <a:pt x="0" y="23025"/>
                  </a:moveTo>
                  <a:lnTo>
                    <a:pt x="515480" y="23025"/>
                  </a:lnTo>
                  <a:lnTo>
                    <a:pt x="515480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562555" y="6034182"/>
              <a:ext cx="1526540" cy="1525905"/>
            </a:xfrm>
            <a:custGeom>
              <a:avLst/>
              <a:gdLst/>
              <a:ahLst/>
              <a:cxnLst/>
              <a:rect l="l" t="t" r="r" b="b"/>
              <a:pathLst>
                <a:path w="1526539" h="1525904">
                  <a:moveTo>
                    <a:pt x="0" y="0"/>
                  </a:moveTo>
                  <a:lnTo>
                    <a:pt x="0" y="515518"/>
                  </a:lnTo>
                </a:path>
                <a:path w="1526539" h="1525904">
                  <a:moveTo>
                    <a:pt x="0" y="515518"/>
                  </a:moveTo>
                  <a:lnTo>
                    <a:pt x="515518" y="0"/>
                  </a:lnTo>
                </a:path>
                <a:path w="1526539" h="1525904">
                  <a:moveTo>
                    <a:pt x="515518" y="0"/>
                  </a:moveTo>
                  <a:lnTo>
                    <a:pt x="515518" y="515518"/>
                  </a:lnTo>
                </a:path>
                <a:path w="1526539" h="1525904">
                  <a:moveTo>
                    <a:pt x="515518" y="515518"/>
                  </a:moveTo>
                  <a:lnTo>
                    <a:pt x="1031036" y="515518"/>
                  </a:lnTo>
                </a:path>
                <a:path w="1526539" h="1525904">
                  <a:moveTo>
                    <a:pt x="1031036" y="515518"/>
                  </a:moveTo>
                  <a:lnTo>
                    <a:pt x="515518" y="1030998"/>
                  </a:lnTo>
                </a:path>
                <a:path w="1526539" h="1525904">
                  <a:moveTo>
                    <a:pt x="515518" y="1030998"/>
                  </a:moveTo>
                  <a:lnTo>
                    <a:pt x="1031036" y="1030998"/>
                  </a:lnTo>
                </a:path>
                <a:path w="1526539" h="1525904">
                  <a:moveTo>
                    <a:pt x="1031036" y="1030998"/>
                  </a:moveTo>
                  <a:lnTo>
                    <a:pt x="1525994" y="1525822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29" name="object 29"/>
          <p:cNvSpPr/>
          <p:nvPr/>
        </p:nvSpPr>
        <p:spPr>
          <a:xfrm>
            <a:off x="500633" y="6549700"/>
            <a:ext cx="515620" cy="1010919"/>
          </a:xfrm>
          <a:custGeom>
            <a:avLst/>
            <a:gdLst/>
            <a:ahLst/>
            <a:cxnLst/>
            <a:rect l="l" t="t" r="r" b="b"/>
            <a:pathLst>
              <a:path w="515619" h="1010920">
                <a:moveTo>
                  <a:pt x="515505" y="0"/>
                </a:moveTo>
                <a:lnTo>
                  <a:pt x="0" y="515480"/>
                </a:lnTo>
              </a:path>
              <a:path w="515619" h="1010920">
                <a:moveTo>
                  <a:pt x="0" y="515480"/>
                </a:moveTo>
                <a:lnTo>
                  <a:pt x="494897" y="1010304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562555" y="0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363855" h="363855">
                <a:moveTo>
                  <a:pt x="363562" y="0"/>
                </a:moveTo>
                <a:lnTo>
                  <a:pt x="0" y="363607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-11512" y="1382966"/>
            <a:ext cx="2585720" cy="2600960"/>
            <a:chOff x="-11512" y="1382966"/>
            <a:chExt cx="2585720" cy="2600960"/>
          </a:xfrm>
        </p:grpSpPr>
        <p:sp>
          <p:nvSpPr>
            <p:cNvPr id="32" name="object 32"/>
            <p:cNvSpPr/>
            <p:nvPr/>
          </p:nvSpPr>
          <p:spPr>
            <a:xfrm>
              <a:off x="2562555" y="1487652"/>
              <a:ext cx="0" cy="422909"/>
            </a:xfrm>
            <a:custGeom>
              <a:avLst/>
              <a:gdLst/>
              <a:ahLst/>
              <a:cxnLst/>
              <a:rect l="l" t="t" r="r" b="b"/>
              <a:pathLst>
                <a:path h="422910">
                  <a:moveTo>
                    <a:pt x="0" y="0"/>
                  </a:moveTo>
                  <a:lnTo>
                    <a:pt x="0" y="42237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1394479"/>
              <a:ext cx="2562860" cy="2578100"/>
            </a:xfrm>
            <a:custGeom>
              <a:avLst/>
              <a:gdLst/>
              <a:ahLst/>
              <a:cxnLst/>
              <a:rect l="l" t="t" r="r" b="b"/>
              <a:pathLst>
                <a:path w="2562860" h="2578100">
                  <a:moveTo>
                    <a:pt x="2562555" y="515543"/>
                  </a:moveTo>
                  <a:lnTo>
                    <a:pt x="2562555" y="1031024"/>
                  </a:lnTo>
                </a:path>
                <a:path w="2562860" h="2578100">
                  <a:moveTo>
                    <a:pt x="2562555" y="1031024"/>
                  </a:moveTo>
                  <a:lnTo>
                    <a:pt x="2562555" y="1546567"/>
                  </a:lnTo>
                </a:path>
                <a:path w="2562860" h="2578100">
                  <a:moveTo>
                    <a:pt x="2562555" y="1546567"/>
                  </a:moveTo>
                  <a:lnTo>
                    <a:pt x="2047074" y="1031024"/>
                  </a:lnTo>
                </a:path>
                <a:path w="2562860" h="2578100">
                  <a:moveTo>
                    <a:pt x="2047074" y="1031024"/>
                  </a:moveTo>
                  <a:lnTo>
                    <a:pt x="2047074" y="1546567"/>
                  </a:lnTo>
                </a:path>
                <a:path w="2562860" h="2578100">
                  <a:moveTo>
                    <a:pt x="2047074" y="1546567"/>
                  </a:moveTo>
                  <a:lnTo>
                    <a:pt x="2047074" y="2062086"/>
                  </a:lnTo>
                </a:path>
                <a:path w="2562860" h="2578100">
                  <a:moveTo>
                    <a:pt x="2047074" y="2062086"/>
                  </a:moveTo>
                  <a:lnTo>
                    <a:pt x="1531683" y="2577591"/>
                  </a:lnTo>
                </a:path>
                <a:path w="2562860" h="2578100">
                  <a:moveTo>
                    <a:pt x="1531683" y="2577591"/>
                  </a:moveTo>
                  <a:lnTo>
                    <a:pt x="1016139" y="2062086"/>
                  </a:lnTo>
                </a:path>
                <a:path w="2562860" h="2578100">
                  <a:moveTo>
                    <a:pt x="1016139" y="2062086"/>
                  </a:moveTo>
                  <a:lnTo>
                    <a:pt x="1016139" y="1546567"/>
                  </a:lnTo>
                </a:path>
                <a:path w="2562860" h="2578100">
                  <a:moveTo>
                    <a:pt x="1016139" y="1546567"/>
                  </a:moveTo>
                  <a:lnTo>
                    <a:pt x="500634" y="2062086"/>
                  </a:lnTo>
                </a:path>
                <a:path w="2562860" h="2578100">
                  <a:moveTo>
                    <a:pt x="500634" y="2062086"/>
                  </a:moveTo>
                  <a:lnTo>
                    <a:pt x="500634" y="1546567"/>
                  </a:lnTo>
                </a:path>
                <a:path w="2562860" h="2578100">
                  <a:moveTo>
                    <a:pt x="500634" y="1546567"/>
                  </a:moveTo>
                  <a:lnTo>
                    <a:pt x="0" y="1045909"/>
                  </a:lnTo>
                </a:path>
                <a:path w="2562860" h="2578100">
                  <a:moveTo>
                    <a:pt x="1016139" y="0"/>
                  </a:moveTo>
                  <a:lnTo>
                    <a:pt x="1531683" y="515543"/>
                  </a:lnTo>
                </a:path>
                <a:path w="2562860" h="2578100">
                  <a:moveTo>
                    <a:pt x="1531683" y="515543"/>
                  </a:moveTo>
                  <a:lnTo>
                    <a:pt x="1016139" y="515543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500634" y="1898510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19" h="23494">
                  <a:moveTo>
                    <a:pt x="0" y="23025"/>
                  </a:moveTo>
                  <a:lnTo>
                    <a:pt x="515505" y="23025"/>
                  </a:lnTo>
                  <a:lnTo>
                    <a:pt x="515505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00634" y="1910022"/>
              <a:ext cx="1031240" cy="515620"/>
            </a:xfrm>
            <a:custGeom>
              <a:avLst/>
              <a:gdLst/>
              <a:ahLst/>
              <a:cxnLst/>
              <a:rect l="l" t="t" r="r" b="b"/>
              <a:pathLst>
                <a:path w="1031240" h="515619">
                  <a:moveTo>
                    <a:pt x="0" y="0"/>
                  </a:moveTo>
                  <a:lnTo>
                    <a:pt x="0" y="515480"/>
                  </a:lnTo>
                </a:path>
                <a:path w="1031240" h="515619">
                  <a:moveTo>
                    <a:pt x="0" y="515480"/>
                  </a:moveTo>
                  <a:lnTo>
                    <a:pt x="515505" y="515480"/>
                  </a:lnTo>
                </a:path>
                <a:path w="1031240" h="515619">
                  <a:moveTo>
                    <a:pt x="515505" y="515480"/>
                  </a:moveTo>
                  <a:lnTo>
                    <a:pt x="1031049" y="51548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520170" y="1910022"/>
              <a:ext cx="23495" cy="515620"/>
            </a:xfrm>
            <a:custGeom>
              <a:avLst/>
              <a:gdLst/>
              <a:ahLst/>
              <a:cxnLst/>
              <a:rect l="l" t="t" r="r" b="b"/>
              <a:pathLst>
                <a:path w="23494" h="515619">
                  <a:moveTo>
                    <a:pt x="0" y="515480"/>
                  </a:moveTo>
                  <a:lnTo>
                    <a:pt x="23025" y="515480"/>
                  </a:lnTo>
                  <a:lnTo>
                    <a:pt x="23025" y="0"/>
                  </a:lnTo>
                  <a:lnTo>
                    <a:pt x="0" y="0"/>
                  </a:lnTo>
                  <a:lnTo>
                    <a:pt x="0" y="51548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531683" y="1487652"/>
              <a:ext cx="0" cy="422909"/>
            </a:xfrm>
            <a:custGeom>
              <a:avLst/>
              <a:gdLst/>
              <a:ahLst/>
              <a:cxnLst/>
              <a:rect l="l" t="t" r="r" b="b"/>
              <a:pathLst>
                <a:path h="422910">
                  <a:moveTo>
                    <a:pt x="0" y="0"/>
                  </a:moveTo>
                  <a:lnTo>
                    <a:pt x="0" y="42237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38" name="object 38"/>
          <p:cNvSpPr/>
          <p:nvPr/>
        </p:nvSpPr>
        <p:spPr>
          <a:xfrm>
            <a:off x="2047074" y="0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363855" h="363855">
                <a:moveTo>
                  <a:pt x="0" y="363602"/>
                </a:moveTo>
                <a:lnTo>
                  <a:pt x="363539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233295" y="0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363854" h="363855">
                <a:moveTo>
                  <a:pt x="0" y="363602"/>
                </a:moveTo>
                <a:lnTo>
                  <a:pt x="363459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295166" y="2028742"/>
            <a:ext cx="396875" cy="396875"/>
          </a:xfrm>
          <a:custGeom>
            <a:avLst/>
            <a:gdLst/>
            <a:ahLst/>
            <a:cxnLst/>
            <a:rect l="l" t="t" r="r" b="b"/>
            <a:pathLst>
              <a:path w="396875" h="396875">
                <a:moveTo>
                  <a:pt x="0" y="396768"/>
                </a:moveTo>
                <a:lnTo>
                  <a:pt x="396836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0283653" y="2532731"/>
            <a:ext cx="420370" cy="420370"/>
            <a:chOff x="10283653" y="2532731"/>
            <a:chExt cx="420370" cy="420370"/>
          </a:xfrm>
        </p:grpSpPr>
        <p:sp>
          <p:nvSpPr>
            <p:cNvPr id="42" name="object 42"/>
            <p:cNvSpPr/>
            <p:nvPr/>
          </p:nvSpPr>
          <p:spPr>
            <a:xfrm>
              <a:off x="10295166" y="2544244"/>
              <a:ext cx="396875" cy="396875"/>
            </a:xfrm>
            <a:custGeom>
              <a:avLst/>
              <a:gdLst/>
              <a:ahLst/>
              <a:cxnLst/>
              <a:rect l="l" t="t" r="r" b="b"/>
              <a:pathLst>
                <a:path w="396875" h="396875">
                  <a:moveTo>
                    <a:pt x="396836" y="0"/>
                  </a:moveTo>
                  <a:lnTo>
                    <a:pt x="0" y="396797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0295166" y="2929529"/>
              <a:ext cx="396875" cy="23495"/>
            </a:xfrm>
            <a:custGeom>
              <a:avLst/>
              <a:gdLst/>
              <a:ahLst/>
              <a:cxnLst/>
              <a:rect l="l" t="t" r="r" b="b"/>
              <a:pathLst>
                <a:path w="396875" h="23494">
                  <a:moveTo>
                    <a:pt x="0" y="23025"/>
                  </a:moveTo>
                  <a:lnTo>
                    <a:pt x="396836" y="23025"/>
                  </a:lnTo>
                  <a:lnTo>
                    <a:pt x="396836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44" name="object 44"/>
          <p:cNvSpPr/>
          <p:nvPr/>
        </p:nvSpPr>
        <p:spPr>
          <a:xfrm>
            <a:off x="9264205" y="3575290"/>
            <a:ext cx="1428115" cy="3489960"/>
          </a:xfrm>
          <a:custGeom>
            <a:avLst/>
            <a:gdLst/>
            <a:ahLst/>
            <a:cxnLst/>
            <a:rect l="l" t="t" r="r" b="b"/>
            <a:pathLst>
              <a:path w="1428115" h="3489959">
                <a:moveTo>
                  <a:pt x="1427797" y="0"/>
                </a:moveTo>
                <a:lnTo>
                  <a:pt x="1030960" y="396788"/>
                </a:lnTo>
              </a:path>
              <a:path w="1428115" h="3489959">
                <a:moveTo>
                  <a:pt x="1030960" y="396788"/>
                </a:moveTo>
                <a:lnTo>
                  <a:pt x="515480" y="912293"/>
                </a:lnTo>
              </a:path>
              <a:path w="1428115" h="3489959">
                <a:moveTo>
                  <a:pt x="515480" y="912293"/>
                </a:moveTo>
                <a:lnTo>
                  <a:pt x="0" y="912293"/>
                </a:lnTo>
              </a:path>
              <a:path w="1428115" h="3489959">
                <a:moveTo>
                  <a:pt x="0" y="912293"/>
                </a:moveTo>
                <a:lnTo>
                  <a:pt x="515480" y="1427812"/>
                </a:lnTo>
              </a:path>
              <a:path w="1428115" h="3489959">
                <a:moveTo>
                  <a:pt x="515480" y="1427812"/>
                </a:moveTo>
                <a:lnTo>
                  <a:pt x="0" y="1427812"/>
                </a:lnTo>
              </a:path>
              <a:path w="1428115" h="3489959">
                <a:moveTo>
                  <a:pt x="0" y="1427812"/>
                </a:moveTo>
                <a:lnTo>
                  <a:pt x="515480" y="1943355"/>
                </a:lnTo>
              </a:path>
              <a:path w="1428115" h="3489959">
                <a:moveTo>
                  <a:pt x="515480" y="1943355"/>
                </a:moveTo>
                <a:lnTo>
                  <a:pt x="1030960" y="1943355"/>
                </a:lnTo>
              </a:path>
              <a:path w="1428115" h="3489959">
                <a:moveTo>
                  <a:pt x="1030960" y="1943355"/>
                </a:moveTo>
                <a:lnTo>
                  <a:pt x="515480" y="2458899"/>
                </a:lnTo>
              </a:path>
              <a:path w="1428115" h="3489959">
                <a:moveTo>
                  <a:pt x="515480" y="2458899"/>
                </a:moveTo>
                <a:lnTo>
                  <a:pt x="0" y="1943355"/>
                </a:lnTo>
              </a:path>
              <a:path w="1428115" h="3489959">
                <a:moveTo>
                  <a:pt x="0" y="1943355"/>
                </a:moveTo>
                <a:lnTo>
                  <a:pt x="0" y="2458899"/>
                </a:lnTo>
              </a:path>
              <a:path w="1428115" h="3489959">
                <a:moveTo>
                  <a:pt x="0" y="2458899"/>
                </a:moveTo>
                <a:lnTo>
                  <a:pt x="0" y="2974405"/>
                </a:lnTo>
              </a:path>
              <a:path w="1428115" h="3489959">
                <a:moveTo>
                  <a:pt x="0" y="2974405"/>
                </a:moveTo>
                <a:lnTo>
                  <a:pt x="515480" y="2974405"/>
                </a:lnTo>
              </a:path>
              <a:path w="1428115" h="3489959">
                <a:moveTo>
                  <a:pt x="515480" y="2974405"/>
                </a:moveTo>
                <a:lnTo>
                  <a:pt x="1030960" y="3489898"/>
                </a:lnTo>
              </a:path>
              <a:path w="1428115" h="3489959">
                <a:moveTo>
                  <a:pt x="1030960" y="3489898"/>
                </a:moveTo>
                <a:lnTo>
                  <a:pt x="1427797" y="3093129"/>
                </a:lnTo>
              </a:path>
              <a:path w="1428115" h="3489959">
                <a:moveTo>
                  <a:pt x="1427797" y="2974405"/>
                </a:moveTo>
                <a:lnTo>
                  <a:pt x="1030960" y="2974405"/>
                </a:lnTo>
              </a:path>
              <a:path w="1428115" h="3489959">
                <a:moveTo>
                  <a:pt x="1030960" y="2974405"/>
                </a:moveTo>
                <a:lnTo>
                  <a:pt x="1030960" y="2458899"/>
                </a:lnTo>
              </a:path>
              <a:path w="1428115" h="3489959">
                <a:moveTo>
                  <a:pt x="1030960" y="2458899"/>
                </a:moveTo>
                <a:lnTo>
                  <a:pt x="1427797" y="2458899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520170" y="5507134"/>
            <a:ext cx="4147185" cy="2064385"/>
            <a:chOff x="1520170" y="5507134"/>
            <a:chExt cx="4147185" cy="2064385"/>
          </a:xfrm>
        </p:grpSpPr>
        <p:sp>
          <p:nvSpPr>
            <p:cNvPr id="46" name="object 46"/>
            <p:cNvSpPr/>
            <p:nvPr/>
          </p:nvSpPr>
          <p:spPr>
            <a:xfrm>
              <a:off x="3078073" y="5518646"/>
              <a:ext cx="2578100" cy="1546860"/>
            </a:xfrm>
            <a:custGeom>
              <a:avLst/>
              <a:gdLst/>
              <a:ahLst/>
              <a:cxnLst/>
              <a:rect l="l" t="t" r="r" b="b"/>
              <a:pathLst>
                <a:path w="2578100" h="1546859">
                  <a:moveTo>
                    <a:pt x="2577630" y="1546542"/>
                  </a:moveTo>
                  <a:lnTo>
                    <a:pt x="2577630" y="1031049"/>
                  </a:lnTo>
                </a:path>
                <a:path w="2578100" h="1546859">
                  <a:moveTo>
                    <a:pt x="2577630" y="1031049"/>
                  </a:moveTo>
                  <a:lnTo>
                    <a:pt x="2062111" y="1031049"/>
                  </a:lnTo>
                </a:path>
                <a:path w="2578100" h="1546859">
                  <a:moveTo>
                    <a:pt x="2062111" y="1031049"/>
                  </a:moveTo>
                  <a:lnTo>
                    <a:pt x="1546606" y="515543"/>
                  </a:lnTo>
                </a:path>
                <a:path w="2578100" h="1546859">
                  <a:moveTo>
                    <a:pt x="1546606" y="515543"/>
                  </a:moveTo>
                  <a:lnTo>
                    <a:pt x="1031087" y="0"/>
                  </a:lnTo>
                </a:path>
                <a:path w="2578100" h="1546859">
                  <a:moveTo>
                    <a:pt x="1031087" y="0"/>
                  </a:moveTo>
                  <a:lnTo>
                    <a:pt x="515518" y="0"/>
                  </a:lnTo>
                </a:path>
                <a:path w="2578100" h="1546859">
                  <a:moveTo>
                    <a:pt x="515518" y="0"/>
                  </a:moveTo>
                  <a:lnTo>
                    <a:pt x="0" y="515543"/>
                  </a:lnTo>
                </a:path>
                <a:path w="2578100" h="1546859">
                  <a:moveTo>
                    <a:pt x="0" y="515543"/>
                  </a:moveTo>
                  <a:lnTo>
                    <a:pt x="0" y="1031049"/>
                  </a:lnTo>
                </a:path>
                <a:path w="2578100" h="1546859">
                  <a:moveTo>
                    <a:pt x="0" y="1031049"/>
                  </a:moveTo>
                  <a:lnTo>
                    <a:pt x="515518" y="1546542"/>
                  </a:lnTo>
                </a:path>
                <a:path w="2578100" h="1546859">
                  <a:moveTo>
                    <a:pt x="515518" y="1546542"/>
                  </a:moveTo>
                  <a:lnTo>
                    <a:pt x="1031087" y="1546542"/>
                  </a:lnTo>
                </a:path>
                <a:path w="2578100" h="1546859">
                  <a:moveTo>
                    <a:pt x="1031087" y="1546542"/>
                  </a:moveTo>
                  <a:lnTo>
                    <a:pt x="515518" y="1031049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593592" y="6538183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20" h="23495">
                  <a:moveTo>
                    <a:pt x="0" y="23025"/>
                  </a:moveTo>
                  <a:lnTo>
                    <a:pt x="515569" y="23025"/>
                  </a:lnTo>
                  <a:lnTo>
                    <a:pt x="515569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3078073" y="6549696"/>
              <a:ext cx="1546860" cy="1010919"/>
            </a:xfrm>
            <a:custGeom>
              <a:avLst/>
              <a:gdLst/>
              <a:ahLst/>
              <a:cxnLst/>
              <a:rect l="l" t="t" r="r" b="b"/>
              <a:pathLst>
                <a:path w="1546860" h="1010920">
                  <a:moveTo>
                    <a:pt x="1031087" y="0"/>
                  </a:moveTo>
                  <a:lnTo>
                    <a:pt x="1546606" y="0"/>
                  </a:lnTo>
                </a:path>
                <a:path w="1546860" h="1010920">
                  <a:moveTo>
                    <a:pt x="1546606" y="0"/>
                  </a:moveTo>
                  <a:lnTo>
                    <a:pt x="1546606" y="515492"/>
                  </a:lnTo>
                </a:path>
                <a:path w="1546860" h="1010920">
                  <a:moveTo>
                    <a:pt x="1546606" y="515492"/>
                  </a:moveTo>
                  <a:lnTo>
                    <a:pt x="1051692" y="1010308"/>
                  </a:lnTo>
                </a:path>
                <a:path w="1546860" h="1010920">
                  <a:moveTo>
                    <a:pt x="494913" y="1010308"/>
                  </a:moveTo>
                  <a:lnTo>
                    <a:pt x="0" y="515492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2562555" y="7053676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19" h="23495">
                  <a:moveTo>
                    <a:pt x="0" y="23025"/>
                  </a:moveTo>
                  <a:lnTo>
                    <a:pt x="515518" y="23025"/>
                  </a:lnTo>
                  <a:lnTo>
                    <a:pt x="515518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531683" y="6549696"/>
              <a:ext cx="1031240" cy="1010919"/>
            </a:xfrm>
            <a:custGeom>
              <a:avLst/>
              <a:gdLst/>
              <a:ahLst/>
              <a:cxnLst/>
              <a:rect l="l" t="t" r="r" b="b"/>
              <a:pathLst>
                <a:path w="1031239" h="1010920">
                  <a:moveTo>
                    <a:pt x="1030871" y="515492"/>
                  </a:moveTo>
                  <a:lnTo>
                    <a:pt x="535994" y="1010308"/>
                  </a:lnTo>
                </a:path>
                <a:path w="1031239" h="1010920">
                  <a:moveTo>
                    <a:pt x="494791" y="1010308"/>
                  </a:moveTo>
                  <a:lnTo>
                    <a:pt x="0" y="515492"/>
                  </a:lnTo>
                </a:path>
                <a:path w="1031239" h="1010920">
                  <a:moveTo>
                    <a:pt x="0" y="515492"/>
                  </a:moveTo>
                  <a:lnTo>
                    <a:pt x="515391" y="0"/>
                  </a:lnTo>
                </a:path>
                <a:path w="1031239" h="1010920">
                  <a:moveTo>
                    <a:pt x="515391" y="0"/>
                  </a:moveTo>
                  <a:lnTo>
                    <a:pt x="515391" y="515492"/>
                  </a:lnTo>
                </a:path>
                <a:path w="1031239" h="1010920">
                  <a:moveTo>
                    <a:pt x="515391" y="515492"/>
                  </a:moveTo>
                  <a:lnTo>
                    <a:pt x="20599" y="1010308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51" name="object 51"/>
          <p:cNvSpPr/>
          <p:nvPr/>
        </p:nvSpPr>
        <p:spPr>
          <a:xfrm>
            <a:off x="5140185" y="0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363854" h="363855">
                <a:moveTo>
                  <a:pt x="363566" y="0"/>
                </a:moveTo>
                <a:lnTo>
                  <a:pt x="0" y="363602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202271" y="4487584"/>
            <a:ext cx="1031240" cy="515620"/>
          </a:xfrm>
          <a:custGeom>
            <a:avLst/>
            <a:gdLst/>
            <a:ahLst/>
            <a:cxnLst/>
            <a:rect l="l" t="t" r="r" b="b"/>
            <a:pathLst>
              <a:path w="1031240" h="515620">
                <a:moveTo>
                  <a:pt x="1031024" y="515518"/>
                </a:moveTo>
                <a:lnTo>
                  <a:pt x="515480" y="0"/>
                </a:lnTo>
              </a:path>
              <a:path w="1031240" h="515620">
                <a:moveTo>
                  <a:pt x="515480" y="0"/>
                </a:moveTo>
                <a:lnTo>
                  <a:pt x="0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7706239" y="2532731"/>
            <a:ext cx="2997835" cy="1450975"/>
            <a:chOff x="7706239" y="2532731"/>
            <a:chExt cx="2997835" cy="1450975"/>
          </a:xfrm>
        </p:grpSpPr>
        <p:sp>
          <p:nvSpPr>
            <p:cNvPr id="54" name="object 54"/>
            <p:cNvSpPr/>
            <p:nvPr/>
          </p:nvSpPr>
          <p:spPr>
            <a:xfrm>
              <a:off x="7717752" y="3456560"/>
              <a:ext cx="1031240" cy="515620"/>
            </a:xfrm>
            <a:custGeom>
              <a:avLst/>
              <a:gdLst/>
              <a:ahLst/>
              <a:cxnLst/>
              <a:rect l="l" t="t" r="r" b="b"/>
              <a:pathLst>
                <a:path w="1031240" h="515620">
                  <a:moveTo>
                    <a:pt x="0" y="515518"/>
                  </a:moveTo>
                  <a:lnTo>
                    <a:pt x="515543" y="0"/>
                  </a:lnTo>
                </a:path>
                <a:path w="1031240" h="515620">
                  <a:moveTo>
                    <a:pt x="515543" y="0"/>
                  </a:moveTo>
                  <a:lnTo>
                    <a:pt x="515543" y="515518"/>
                  </a:lnTo>
                </a:path>
                <a:path w="1031240" h="515620">
                  <a:moveTo>
                    <a:pt x="515543" y="515518"/>
                  </a:moveTo>
                  <a:lnTo>
                    <a:pt x="1030909" y="515518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8737149" y="3456560"/>
              <a:ext cx="23495" cy="515620"/>
            </a:xfrm>
            <a:custGeom>
              <a:avLst/>
              <a:gdLst/>
              <a:ahLst/>
              <a:cxnLst/>
              <a:rect l="l" t="t" r="r" b="b"/>
              <a:pathLst>
                <a:path w="23495" h="515620">
                  <a:moveTo>
                    <a:pt x="0" y="515518"/>
                  </a:moveTo>
                  <a:lnTo>
                    <a:pt x="23025" y="515518"/>
                  </a:lnTo>
                  <a:lnTo>
                    <a:pt x="23025" y="0"/>
                  </a:lnTo>
                  <a:lnTo>
                    <a:pt x="0" y="0"/>
                  </a:lnTo>
                  <a:lnTo>
                    <a:pt x="0" y="515518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8748662" y="2941041"/>
              <a:ext cx="1546860" cy="1031240"/>
            </a:xfrm>
            <a:custGeom>
              <a:avLst/>
              <a:gdLst/>
              <a:ahLst/>
              <a:cxnLst/>
              <a:rect l="l" t="t" r="r" b="b"/>
              <a:pathLst>
                <a:path w="1546859" h="1031239">
                  <a:moveTo>
                    <a:pt x="0" y="515518"/>
                  </a:moveTo>
                  <a:lnTo>
                    <a:pt x="515543" y="1031036"/>
                  </a:lnTo>
                </a:path>
                <a:path w="1546859" h="1031239">
                  <a:moveTo>
                    <a:pt x="515543" y="1031036"/>
                  </a:moveTo>
                  <a:lnTo>
                    <a:pt x="515543" y="515518"/>
                  </a:lnTo>
                </a:path>
                <a:path w="1546859" h="1031239">
                  <a:moveTo>
                    <a:pt x="515543" y="515518"/>
                  </a:moveTo>
                  <a:lnTo>
                    <a:pt x="1031024" y="515518"/>
                  </a:lnTo>
                </a:path>
                <a:path w="1546859" h="1031239">
                  <a:moveTo>
                    <a:pt x="1031024" y="515518"/>
                  </a:moveTo>
                  <a:lnTo>
                    <a:pt x="1546504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10295166" y="2929529"/>
              <a:ext cx="396875" cy="23495"/>
            </a:xfrm>
            <a:custGeom>
              <a:avLst/>
              <a:gdLst/>
              <a:ahLst/>
              <a:cxnLst/>
              <a:rect l="l" t="t" r="r" b="b"/>
              <a:pathLst>
                <a:path w="396875" h="23494">
                  <a:moveTo>
                    <a:pt x="0" y="23025"/>
                  </a:moveTo>
                  <a:lnTo>
                    <a:pt x="396836" y="23025"/>
                  </a:lnTo>
                  <a:lnTo>
                    <a:pt x="396836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10295166" y="2544244"/>
              <a:ext cx="396875" cy="912494"/>
            </a:xfrm>
            <a:custGeom>
              <a:avLst/>
              <a:gdLst/>
              <a:ahLst/>
              <a:cxnLst/>
              <a:rect l="l" t="t" r="r" b="b"/>
              <a:pathLst>
                <a:path w="396875" h="912495">
                  <a:moveTo>
                    <a:pt x="396836" y="912316"/>
                  </a:moveTo>
                  <a:lnTo>
                    <a:pt x="0" y="912316"/>
                  </a:lnTo>
                </a:path>
                <a:path w="396875" h="912495">
                  <a:moveTo>
                    <a:pt x="0" y="912316"/>
                  </a:moveTo>
                  <a:lnTo>
                    <a:pt x="0" y="396797"/>
                  </a:lnTo>
                </a:path>
                <a:path w="396875" h="912495">
                  <a:moveTo>
                    <a:pt x="0" y="396797"/>
                  </a:moveTo>
                  <a:lnTo>
                    <a:pt x="396836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59" name="object 59"/>
          <p:cNvSpPr/>
          <p:nvPr/>
        </p:nvSpPr>
        <p:spPr>
          <a:xfrm>
            <a:off x="0" y="378481"/>
            <a:ext cx="501015" cy="501015"/>
          </a:xfrm>
          <a:custGeom>
            <a:avLst/>
            <a:gdLst/>
            <a:ahLst/>
            <a:cxnLst/>
            <a:rect l="l" t="t" r="r" b="b"/>
            <a:pathLst>
              <a:path w="501015" h="501015">
                <a:moveTo>
                  <a:pt x="500633" y="500473"/>
                </a:moveTo>
                <a:lnTo>
                  <a:pt x="0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016139" y="5518646"/>
            <a:ext cx="1031240" cy="1031240"/>
          </a:xfrm>
          <a:custGeom>
            <a:avLst/>
            <a:gdLst/>
            <a:ahLst/>
            <a:cxnLst/>
            <a:rect l="l" t="t" r="r" b="b"/>
            <a:pathLst>
              <a:path w="1031239" h="1031240">
                <a:moveTo>
                  <a:pt x="1030935" y="515543"/>
                </a:moveTo>
                <a:lnTo>
                  <a:pt x="515543" y="0"/>
                </a:lnTo>
              </a:path>
              <a:path w="1031239" h="1031240">
                <a:moveTo>
                  <a:pt x="515543" y="0"/>
                </a:moveTo>
                <a:lnTo>
                  <a:pt x="0" y="515543"/>
                </a:lnTo>
              </a:path>
              <a:path w="1031239" h="1031240">
                <a:moveTo>
                  <a:pt x="0" y="515543"/>
                </a:moveTo>
                <a:lnTo>
                  <a:pt x="515543" y="1031049"/>
                </a:lnTo>
              </a:path>
              <a:path w="1031239" h="1031240">
                <a:moveTo>
                  <a:pt x="515543" y="1031049"/>
                </a:moveTo>
                <a:lnTo>
                  <a:pt x="0" y="1031049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9264205" y="7065188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>
                <a:moveTo>
                  <a:pt x="494876" y="494815"/>
                </a:moveTo>
                <a:lnTo>
                  <a:pt x="0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21238" y="6549696"/>
            <a:ext cx="1525905" cy="1010919"/>
          </a:xfrm>
          <a:custGeom>
            <a:avLst/>
            <a:gdLst/>
            <a:ahLst/>
            <a:cxnLst/>
            <a:rect l="l" t="t" r="r" b="b"/>
            <a:pathLst>
              <a:path w="1525905" h="1010920">
                <a:moveTo>
                  <a:pt x="0" y="1010308"/>
                </a:moveTo>
                <a:lnTo>
                  <a:pt x="494901" y="515492"/>
                </a:lnTo>
              </a:path>
              <a:path w="1525905" h="1010920">
                <a:moveTo>
                  <a:pt x="494901" y="515492"/>
                </a:moveTo>
                <a:lnTo>
                  <a:pt x="989838" y="1010308"/>
                </a:lnTo>
              </a:path>
              <a:path w="1525905" h="1010920">
                <a:moveTo>
                  <a:pt x="1505236" y="1010308"/>
                </a:moveTo>
                <a:lnTo>
                  <a:pt x="1010444" y="515492"/>
                </a:lnTo>
              </a:path>
              <a:path w="1525905" h="1010920">
                <a:moveTo>
                  <a:pt x="1010444" y="515492"/>
                </a:moveTo>
                <a:lnTo>
                  <a:pt x="1525836" y="515492"/>
                </a:lnTo>
              </a:path>
              <a:path w="1525905" h="1010920">
                <a:moveTo>
                  <a:pt x="1525836" y="515492"/>
                </a:moveTo>
                <a:lnTo>
                  <a:pt x="1010444" y="0"/>
                </a:lnTo>
              </a:path>
              <a:path w="1525905" h="1010920">
                <a:moveTo>
                  <a:pt x="1010444" y="0"/>
                </a:moveTo>
                <a:lnTo>
                  <a:pt x="1525836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2562555" y="7053676"/>
            <a:ext cx="527050" cy="518159"/>
            <a:chOff x="2562555" y="7053676"/>
            <a:chExt cx="527050" cy="518159"/>
          </a:xfrm>
        </p:grpSpPr>
        <p:sp>
          <p:nvSpPr>
            <p:cNvPr id="64" name="object 64"/>
            <p:cNvSpPr/>
            <p:nvPr/>
          </p:nvSpPr>
          <p:spPr>
            <a:xfrm>
              <a:off x="2562555" y="7053676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19" h="23495">
                  <a:moveTo>
                    <a:pt x="0" y="23025"/>
                  </a:moveTo>
                  <a:lnTo>
                    <a:pt x="515518" y="23025"/>
                  </a:lnTo>
                  <a:lnTo>
                    <a:pt x="515518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2583160" y="7065188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494913" y="0"/>
                  </a:moveTo>
                  <a:lnTo>
                    <a:pt x="0" y="494815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453386" y="6538183"/>
            <a:ext cx="1054100" cy="1033780"/>
            <a:chOff x="489121" y="6538183"/>
            <a:chExt cx="1054100" cy="1033780"/>
          </a:xfrm>
        </p:grpSpPr>
        <p:sp>
          <p:nvSpPr>
            <p:cNvPr id="67" name="object 67"/>
            <p:cNvSpPr/>
            <p:nvPr/>
          </p:nvSpPr>
          <p:spPr>
            <a:xfrm>
              <a:off x="500634" y="6549696"/>
              <a:ext cx="1031240" cy="1010919"/>
            </a:xfrm>
            <a:custGeom>
              <a:avLst/>
              <a:gdLst/>
              <a:ahLst/>
              <a:cxnLst/>
              <a:rect l="l" t="t" r="r" b="b"/>
              <a:pathLst>
                <a:path w="1031240" h="1010920">
                  <a:moveTo>
                    <a:pt x="1010443" y="1010308"/>
                  </a:moveTo>
                  <a:lnTo>
                    <a:pt x="515505" y="515492"/>
                  </a:lnTo>
                </a:path>
                <a:path w="1031240" h="1010920">
                  <a:moveTo>
                    <a:pt x="515505" y="515492"/>
                  </a:moveTo>
                  <a:lnTo>
                    <a:pt x="0" y="0"/>
                  </a:lnTo>
                </a:path>
                <a:path w="1031240" h="1010920">
                  <a:moveTo>
                    <a:pt x="0" y="0"/>
                  </a:moveTo>
                  <a:lnTo>
                    <a:pt x="515505" y="0"/>
                  </a:lnTo>
                </a:path>
                <a:path w="1031240" h="1010920">
                  <a:moveTo>
                    <a:pt x="515505" y="0"/>
                  </a:moveTo>
                  <a:lnTo>
                    <a:pt x="1031049" y="515492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1016139" y="7053676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19" h="23495">
                  <a:moveTo>
                    <a:pt x="0" y="23025"/>
                  </a:moveTo>
                  <a:lnTo>
                    <a:pt x="515543" y="23025"/>
                  </a:lnTo>
                  <a:lnTo>
                    <a:pt x="515543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521238" y="7065189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494901" y="0"/>
                  </a:moveTo>
                  <a:lnTo>
                    <a:pt x="0" y="494815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70" name="object 70"/>
          <p:cNvSpPr/>
          <p:nvPr/>
        </p:nvSpPr>
        <p:spPr>
          <a:xfrm>
            <a:off x="1552283" y="7065188"/>
            <a:ext cx="1010285" cy="495300"/>
          </a:xfrm>
          <a:custGeom>
            <a:avLst/>
            <a:gdLst/>
            <a:ahLst/>
            <a:cxnLst/>
            <a:rect l="l" t="t" r="r" b="b"/>
            <a:pathLst>
              <a:path w="1010285" h="495300">
                <a:moveTo>
                  <a:pt x="1010271" y="494815"/>
                </a:moveTo>
                <a:lnTo>
                  <a:pt x="1010271" y="0"/>
                </a:lnTo>
              </a:path>
              <a:path w="1010285" h="495300">
                <a:moveTo>
                  <a:pt x="1010271" y="0"/>
                </a:moveTo>
                <a:lnTo>
                  <a:pt x="494791" y="0"/>
                </a:lnTo>
              </a:path>
              <a:path w="1010285" h="495300">
                <a:moveTo>
                  <a:pt x="494791" y="0"/>
                </a:moveTo>
                <a:lnTo>
                  <a:pt x="0" y="494815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-11512" y="6022677"/>
            <a:ext cx="1555115" cy="1549400"/>
            <a:chOff x="-11512" y="6022677"/>
            <a:chExt cx="1555115" cy="1549400"/>
          </a:xfrm>
        </p:grpSpPr>
        <p:sp>
          <p:nvSpPr>
            <p:cNvPr id="72" name="object 72"/>
            <p:cNvSpPr/>
            <p:nvPr/>
          </p:nvSpPr>
          <p:spPr>
            <a:xfrm>
              <a:off x="521238" y="7065189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0" y="494815"/>
                  </a:moveTo>
                  <a:lnTo>
                    <a:pt x="494901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1016139" y="7053676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19" h="23495">
                  <a:moveTo>
                    <a:pt x="0" y="23025"/>
                  </a:moveTo>
                  <a:lnTo>
                    <a:pt x="515543" y="23025"/>
                  </a:lnTo>
                  <a:lnTo>
                    <a:pt x="515543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6034190"/>
              <a:ext cx="1532255" cy="1525905"/>
            </a:xfrm>
            <a:custGeom>
              <a:avLst/>
              <a:gdLst/>
              <a:ahLst/>
              <a:cxnLst/>
              <a:rect l="l" t="t" r="r" b="b"/>
              <a:pathLst>
                <a:path w="1532255" h="1525904">
                  <a:moveTo>
                    <a:pt x="1531683" y="1030998"/>
                  </a:moveTo>
                  <a:lnTo>
                    <a:pt x="1016139" y="515505"/>
                  </a:lnTo>
                </a:path>
                <a:path w="1532255" h="1525904">
                  <a:moveTo>
                    <a:pt x="1016139" y="515505"/>
                  </a:moveTo>
                  <a:lnTo>
                    <a:pt x="500633" y="0"/>
                  </a:lnTo>
                </a:path>
                <a:path w="1532255" h="1525904">
                  <a:moveTo>
                    <a:pt x="500633" y="0"/>
                  </a:moveTo>
                  <a:lnTo>
                    <a:pt x="500633" y="515505"/>
                  </a:lnTo>
                </a:path>
                <a:path w="1532255" h="1525904">
                  <a:moveTo>
                    <a:pt x="500633" y="515505"/>
                  </a:moveTo>
                  <a:lnTo>
                    <a:pt x="0" y="1016114"/>
                  </a:lnTo>
                </a:path>
                <a:path w="1532255" h="1525904">
                  <a:moveTo>
                    <a:pt x="0" y="530389"/>
                  </a:moveTo>
                  <a:lnTo>
                    <a:pt x="500633" y="1030998"/>
                  </a:lnTo>
                </a:path>
                <a:path w="1532255" h="1525904">
                  <a:moveTo>
                    <a:pt x="500633" y="1030998"/>
                  </a:moveTo>
                  <a:lnTo>
                    <a:pt x="5720" y="1525814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75" name="object 75"/>
          <p:cNvSpPr/>
          <p:nvPr/>
        </p:nvSpPr>
        <p:spPr>
          <a:xfrm>
            <a:off x="2047074" y="7065188"/>
            <a:ext cx="1031240" cy="495300"/>
          </a:xfrm>
          <a:custGeom>
            <a:avLst/>
            <a:gdLst/>
            <a:ahLst/>
            <a:cxnLst/>
            <a:rect l="l" t="t" r="r" b="b"/>
            <a:pathLst>
              <a:path w="1031239" h="495300">
                <a:moveTo>
                  <a:pt x="494876" y="494815"/>
                </a:moveTo>
                <a:lnTo>
                  <a:pt x="0" y="0"/>
                </a:lnTo>
              </a:path>
              <a:path w="1031239" h="495300">
                <a:moveTo>
                  <a:pt x="0" y="0"/>
                </a:moveTo>
                <a:lnTo>
                  <a:pt x="515480" y="0"/>
                </a:lnTo>
              </a:path>
              <a:path w="1031239" h="495300">
                <a:moveTo>
                  <a:pt x="515480" y="0"/>
                </a:moveTo>
                <a:lnTo>
                  <a:pt x="1010393" y="494815"/>
                </a:lnTo>
              </a:path>
              <a:path w="1031239" h="495300">
                <a:moveTo>
                  <a:pt x="1030998" y="494815"/>
                </a:moveTo>
                <a:lnTo>
                  <a:pt x="1030998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8233303" y="5518648"/>
            <a:ext cx="515620" cy="515620"/>
          </a:xfrm>
          <a:custGeom>
            <a:avLst/>
            <a:gdLst/>
            <a:ahLst/>
            <a:cxnLst/>
            <a:rect l="l" t="t" r="r" b="b"/>
            <a:pathLst>
              <a:path w="515620" h="515620">
                <a:moveTo>
                  <a:pt x="0" y="0"/>
                </a:moveTo>
                <a:lnTo>
                  <a:pt x="515353" y="0"/>
                </a:lnTo>
              </a:path>
              <a:path w="515620" h="515620">
                <a:moveTo>
                  <a:pt x="515353" y="0"/>
                </a:moveTo>
                <a:lnTo>
                  <a:pt x="0" y="515543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0447139" y="0"/>
            <a:ext cx="245110" cy="245110"/>
          </a:xfrm>
          <a:custGeom>
            <a:avLst/>
            <a:gdLst/>
            <a:ahLst/>
            <a:cxnLst/>
            <a:rect l="l" t="t" r="r" b="b"/>
            <a:pathLst>
              <a:path w="245109" h="245110">
                <a:moveTo>
                  <a:pt x="244863" y="244863"/>
                </a:moveTo>
                <a:lnTo>
                  <a:pt x="0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3066556" y="6022679"/>
            <a:ext cx="2600960" cy="1537335"/>
            <a:chOff x="3066556" y="6022679"/>
            <a:chExt cx="2600960" cy="1537335"/>
          </a:xfrm>
        </p:grpSpPr>
        <p:sp>
          <p:nvSpPr>
            <p:cNvPr id="79" name="object 79"/>
            <p:cNvSpPr/>
            <p:nvPr/>
          </p:nvSpPr>
          <p:spPr>
            <a:xfrm>
              <a:off x="4109156" y="6034191"/>
              <a:ext cx="1546860" cy="1031240"/>
            </a:xfrm>
            <a:custGeom>
              <a:avLst/>
              <a:gdLst/>
              <a:ahLst/>
              <a:cxnLst/>
              <a:rect l="l" t="t" r="r" b="b"/>
              <a:pathLst>
                <a:path w="1546860" h="1031240">
                  <a:moveTo>
                    <a:pt x="1546542" y="0"/>
                  </a:moveTo>
                  <a:lnTo>
                    <a:pt x="1546542" y="515505"/>
                  </a:lnTo>
                </a:path>
                <a:path w="1546860" h="1031240">
                  <a:moveTo>
                    <a:pt x="1546542" y="515505"/>
                  </a:moveTo>
                  <a:lnTo>
                    <a:pt x="1031036" y="1030998"/>
                  </a:lnTo>
                </a:path>
                <a:path w="1546860" h="1031240">
                  <a:moveTo>
                    <a:pt x="1031036" y="1030998"/>
                  </a:moveTo>
                  <a:lnTo>
                    <a:pt x="515518" y="515505"/>
                  </a:lnTo>
                </a:path>
                <a:path w="1546860" h="1031240">
                  <a:moveTo>
                    <a:pt x="515518" y="515505"/>
                  </a:moveTo>
                  <a:lnTo>
                    <a:pt x="0" y="0"/>
                  </a:lnTo>
                </a:path>
                <a:path w="1546860" h="1031240">
                  <a:moveTo>
                    <a:pt x="0" y="0"/>
                  </a:moveTo>
                  <a:lnTo>
                    <a:pt x="0" y="515505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3593586" y="6538184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20" h="23495">
                  <a:moveTo>
                    <a:pt x="0" y="23025"/>
                  </a:moveTo>
                  <a:lnTo>
                    <a:pt x="515569" y="23025"/>
                  </a:lnTo>
                  <a:lnTo>
                    <a:pt x="515569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3078068" y="6549697"/>
              <a:ext cx="515620" cy="1010919"/>
            </a:xfrm>
            <a:custGeom>
              <a:avLst/>
              <a:gdLst/>
              <a:ahLst/>
              <a:cxnLst/>
              <a:rect l="l" t="t" r="r" b="b"/>
              <a:pathLst>
                <a:path w="515620" h="1010920">
                  <a:moveTo>
                    <a:pt x="515518" y="0"/>
                  </a:moveTo>
                  <a:lnTo>
                    <a:pt x="0" y="515492"/>
                  </a:lnTo>
                </a:path>
                <a:path w="515620" h="1010920">
                  <a:moveTo>
                    <a:pt x="0" y="515492"/>
                  </a:moveTo>
                  <a:lnTo>
                    <a:pt x="0" y="1010307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82" name="object 82"/>
          <p:cNvSpPr/>
          <p:nvPr/>
        </p:nvSpPr>
        <p:spPr>
          <a:xfrm>
            <a:off x="6171178" y="6549697"/>
            <a:ext cx="1526540" cy="1010919"/>
          </a:xfrm>
          <a:custGeom>
            <a:avLst/>
            <a:gdLst/>
            <a:ahLst/>
            <a:cxnLst/>
            <a:rect l="l" t="t" r="r" b="b"/>
            <a:pathLst>
              <a:path w="1526540" h="1010920">
                <a:moveTo>
                  <a:pt x="494973" y="1010307"/>
                </a:moveTo>
                <a:lnTo>
                  <a:pt x="0" y="515492"/>
                </a:lnTo>
              </a:path>
              <a:path w="1526540" h="1010920">
                <a:moveTo>
                  <a:pt x="0" y="515492"/>
                </a:moveTo>
                <a:lnTo>
                  <a:pt x="0" y="0"/>
                </a:lnTo>
              </a:path>
              <a:path w="1526540" h="1010920">
                <a:moveTo>
                  <a:pt x="0" y="0"/>
                </a:moveTo>
                <a:lnTo>
                  <a:pt x="515581" y="0"/>
                </a:lnTo>
              </a:path>
              <a:path w="1526540" h="1010920">
                <a:moveTo>
                  <a:pt x="515581" y="0"/>
                </a:moveTo>
                <a:lnTo>
                  <a:pt x="1031087" y="515492"/>
                </a:lnTo>
              </a:path>
              <a:path w="1526540" h="1010920">
                <a:moveTo>
                  <a:pt x="1031087" y="515492"/>
                </a:moveTo>
                <a:lnTo>
                  <a:pt x="1525975" y="1010307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8253902" y="5518648"/>
            <a:ext cx="2438400" cy="2041525"/>
          </a:xfrm>
          <a:custGeom>
            <a:avLst/>
            <a:gdLst/>
            <a:ahLst/>
            <a:cxnLst/>
            <a:rect l="l" t="t" r="r" b="b"/>
            <a:pathLst>
              <a:path w="2438400" h="2041525">
                <a:moveTo>
                  <a:pt x="0" y="2041357"/>
                </a:moveTo>
                <a:lnTo>
                  <a:pt x="494753" y="1546542"/>
                </a:lnTo>
              </a:path>
              <a:path w="2438400" h="2041525">
                <a:moveTo>
                  <a:pt x="494753" y="1546542"/>
                </a:moveTo>
                <a:lnTo>
                  <a:pt x="1010297" y="1031049"/>
                </a:lnTo>
              </a:path>
              <a:path w="2438400" h="2041525">
                <a:moveTo>
                  <a:pt x="1010297" y="1031049"/>
                </a:moveTo>
                <a:lnTo>
                  <a:pt x="1010297" y="515543"/>
                </a:lnTo>
              </a:path>
              <a:path w="2438400" h="2041525">
                <a:moveTo>
                  <a:pt x="1010297" y="515543"/>
                </a:moveTo>
                <a:lnTo>
                  <a:pt x="1525778" y="515543"/>
                </a:lnTo>
              </a:path>
              <a:path w="2438400" h="2041525">
                <a:moveTo>
                  <a:pt x="1525778" y="515543"/>
                </a:moveTo>
                <a:lnTo>
                  <a:pt x="2041271" y="1031049"/>
                </a:lnTo>
              </a:path>
              <a:path w="2438400" h="2041525">
                <a:moveTo>
                  <a:pt x="2041271" y="1031049"/>
                </a:moveTo>
                <a:lnTo>
                  <a:pt x="1525778" y="1031049"/>
                </a:lnTo>
              </a:path>
              <a:path w="2438400" h="2041525">
                <a:moveTo>
                  <a:pt x="1525778" y="1031049"/>
                </a:moveTo>
                <a:lnTo>
                  <a:pt x="2041271" y="515543"/>
                </a:lnTo>
              </a:path>
              <a:path w="2438400" h="2041525">
                <a:moveTo>
                  <a:pt x="2041271" y="515543"/>
                </a:moveTo>
                <a:lnTo>
                  <a:pt x="2041271" y="0"/>
                </a:lnTo>
              </a:path>
              <a:path w="2438400" h="2041525">
                <a:moveTo>
                  <a:pt x="2041271" y="0"/>
                </a:moveTo>
                <a:lnTo>
                  <a:pt x="2438100" y="0"/>
                </a:lnTo>
              </a:path>
              <a:path w="2438400" h="2041525">
                <a:moveTo>
                  <a:pt x="2438100" y="1943254"/>
                </a:moveTo>
                <a:lnTo>
                  <a:pt x="2041271" y="1546542"/>
                </a:lnTo>
              </a:path>
              <a:path w="2438400" h="2041525">
                <a:moveTo>
                  <a:pt x="2041271" y="1546542"/>
                </a:moveTo>
                <a:lnTo>
                  <a:pt x="1525778" y="1546542"/>
                </a:lnTo>
              </a:path>
              <a:path w="2438400" h="2041525">
                <a:moveTo>
                  <a:pt x="1525778" y="1546542"/>
                </a:moveTo>
                <a:lnTo>
                  <a:pt x="2020666" y="2041357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655698" y="1394475"/>
            <a:ext cx="1031240" cy="515620"/>
          </a:xfrm>
          <a:custGeom>
            <a:avLst/>
            <a:gdLst/>
            <a:ahLst/>
            <a:cxnLst/>
            <a:rect l="l" t="t" r="r" b="b"/>
            <a:pathLst>
              <a:path w="1031240" h="515619">
                <a:moveTo>
                  <a:pt x="0" y="0"/>
                </a:moveTo>
                <a:lnTo>
                  <a:pt x="515480" y="515543"/>
                </a:lnTo>
              </a:path>
              <a:path w="1031240" h="515619">
                <a:moveTo>
                  <a:pt x="515480" y="515543"/>
                </a:moveTo>
                <a:lnTo>
                  <a:pt x="1031062" y="515543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0295173" y="4487585"/>
            <a:ext cx="396875" cy="396875"/>
          </a:xfrm>
          <a:custGeom>
            <a:avLst/>
            <a:gdLst/>
            <a:ahLst/>
            <a:cxnLst/>
            <a:rect l="l" t="t" r="r" b="b"/>
            <a:pathLst>
              <a:path w="396875" h="396875">
                <a:moveTo>
                  <a:pt x="0" y="0"/>
                </a:moveTo>
                <a:lnTo>
                  <a:pt x="396828" y="396789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8233303" y="5121838"/>
            <a:ext cx="2458720" cy="2438400"/>
          </a:xfrm>
          <a:custGeom>
            <a:avLst/>
            <a:gdLst/>
            <a:ahLst/>
            <a:cxnLst/>
            <a:rect l="l" t="t" r="r" b="b"/>
            <a:pathLst>
              <a:path w="2458720" h="2438400">
                <a:moveTo>
                  <a:pt x="2458699" y="0"/>
                </a:moveTo>
                <a:lnTo>
                  <a:pt x="2061870" y="396809"/>
                </a:lnTo>
              </a:path>
              <a:path w="2458720" h="2438400">
                <a:moveTo>
                  <a:pt x="2061870" y="396809"/>
                </a:moveTo>
                <a:lnTo>
                  <a:pt x="1546377" y="912353"/>
                </a:lnTo>
              </a:path>
              <a:path w="2458720" h="2438400">
                <a:moveTo>
                  <a:pt x="1546377" y="912353"/>
                </a:moveTo>
                <a:lnTo>
                  <a:pt x="2061870" y="1427858"/>
                </a:lnTo>
              </a:path>
              <a:path w="2458720" h="2438400">
                <a:moveTo>
                  <a:pt x="2061870" y="1427858"/>
                </a:moveTo>
                <a:lnTo>
                  <a:pt x="2061870" y="912353"/>
                </a:lnTo>
              </a:path>
              <a:path w="2458720" h="2438400">
                <a:moveTo>
                  <a:pt x="2061870" y="912353"/>
                </a:moveTo>
                <a:lnTo>
                  <a:pt x="1546377" y="1427858"/>
                </a:lnTo>
              </a:path>
              <a:path w="2458720" h="2438400">
                <a:moveTo>
                  <a:pt x="1546377" y="1427858"/>
                </a:moveTo>
                <a:lnTo>
                  <a:pt x="1030897" y="1943351"/>
                </a:lnTo>
              </a:path>
              <a:path w="2458720" h="2438400">
                <a:moveTo>
                  <a:pt x="1030897" y="1943351"/>
                </a:moveTo>
                <a:lnTo>
                  <a:pt x="515353" y="1943351"/>
                </a:lnTo>
              </a:path>
              <a:path w="2458720" h="2438400">
                <a:moveTo>
                  <a:pt x="515353" y="1943351"/>
                </a:moveTo>
                <a:lnTo>
                  <a:pt x="0" y="1943351"/>
                </a:lnTo>
              </a:path>
              <a:path w="2458720" h="2438400">
                <a:moveTo>
                  <a:pt x="0" y="1943351"/>
                </a:moveTo>
                <a:lnTo>
                  <a:pt x="494753" y="2438166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6191787" y="7065190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>
                <a:moveTo>
                  <a:pt x="0" y="494814"/>
                </a:moveTo>
                <a:lnTo>
                  <a:pt x="494973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078068" y="0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363854" h="363855">
                <a:moveTo>
                  <a:pt x="363567" y="0"/>
                </a:moveTo>
                <a:lnTo>
                  <a:pt x="0" y="363603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3066556" y="1382962"/>
            <a:ext cx="2085339" cy="1054100"/>
            <a:chOff x="3066556" y="1382962"/>
            <a:chExt cx="2085339" cy="1054100"/>
          </a:xfrm>
        </p:grpSpPr>
        <p:sp>
          <p:nvSpPr>
            <p:cNvPr id="90" name="object 90"/>
            <p:cNvSpPr/>
            <p:nvPr/>
          </p:nvSpPr>
          <p:spPr>
            <a:xfrm>
              <a:off x="3078068" y="1394475"/>
              <a:ext cx="515620" cy="515620"/>
            </a:xfrm>
            <a:custGeom>
              <a:avLst/>
              <a:gdLst/>
              <a:ahLst/>
              <a:cxnLst/>
              <a:rect l="l" t="t" r="r" b="b"/>
              <a:pathLst>
                <a:path w="515620" h="515619">
                  <a:moveTo>
                    <a:pt x="515518" y="0"/>
                  </a:moveTo>
                  <a:lnTo>
                    <a:pt x="0" y="515543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3066556" y="1487652"/>
              <a:ext cx="23495" cy="422909"/>
            </a:xfrm>
            <a:custGeom>
              <a:avLst/>
              <a:gdLst/>
              <a:ahLst/>
              <a:cxnLst/>
              <a:rect l="l" t="t" r="r" b="b"/>
              <a:pathLst>
                <a:path w="23494" h="422910">
                  <a:moveTo>
                    <a:pt x="0" y="422366"/>
                  </a:moveTo>
                  <a:lnTo>
                    <a:pt x="23025" y="422366"/>
                  </a:lnTo>
                  <a:lnTo>
                    <a:pt x="23025" y="0"/>
                  </a:lnTo>
                  <a:lnTo>
                    <a:pt x="0" y="0"/>
                  </a:lnTo>
                  <a:lnTo>
                    <a:pt x="0" y="422366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3078068" y="1394475"/>
              <a:ext cx="2062480" cy="1031240"/>
            </a:xfrm>
            <a:custGeom>
              <a:avLst/>
              <a:gdLst/>
              <a:ahLst/>
              <a:cxnLst/>
              <a:rect l="l" t="t" r="r" b="b"/>
              <a:pathLst>
                <a:path w="2062479" h="1031239">
                  <a:moveTo>
                    <a:pt x="0" y="0"/>
                  </a:moveTo>
                  <a:lnTo>
                    <a:pt x="515518" y="515543"/>
                  </a:lnTo>
                </a:path>
                <a:path w="2062479" h="1031239">
                  <a:moveTo>
                    <a:pt x="515518" y="515543"/>
                  </a:moveTo>
                  <a:lnTo>
                    <a:pt x="1031087" y="1031024"/>
                  </a:lnTo>
                </a:path>
                <a:path w="2062479" h="1031239">
                  <a:moveTo>
                    <a:pt x="1031087" y="1031024"/>
                  </a:moveTo>
                  <a:lnTo>
                    <a:pt x="515518" y="1031024"/>
                  </a:lnTo>
                </a:path>
                <a:path w="2062479" h="1031239">
                  <a:moveTo>
                    <a:pt x="515518" y="1031024"/>
                  </a:moveTo>
                  <a:lnTo>
                    <a:pt x="1031087" y="515543"/>
                  </a:lnTo>
                </a:path>
                <a:path w="2062479" h="1031239">
                  <a:moveTo>
                    <a:pt x="1031087" y="515543"/>
                  </a:moveTo>
                  <a:lnTo>
                    <a:pt x="1546605" y="1031024"/>
                  </a:lnTo>
                </a:path>
                <a:path w="2062479" h="1031239">
                  <a:moveTo>
                    <a:pt x="1546605" y="1031024"/>
                  </a:moveTo>
                  <a:lnTo>
                    <a:pt x="2062124" y="515543"/>
                  </a:lnTo>
                </a:path>
                <a:path w="2062479" h="1031239">
                  <a:moveTo>
                    <a:pt x="2062124" y="515543"/>
                  </a:moveTo>
                  <a:lnTo>
                    <a:pt x="1546605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4641527" y="1382962"/>
            <a:ext cx="3603625" cy="1569720"/>
            <a:chOff x="4641527" y="1382962"/>
            <a:chExt cx="3603625" cy="1569720"/>
          </a:xfrm>
        </p:grpSpPr>
        <p:sp>
          <p:nvSpPr>
            <p:cNvPr id="94" name="object 94"/>
            <p:cNvSpPr/>
            <p:nvPr/>
          </p:nvSpPr>
          <p:spPr>
            <a:xfrm>
              <a:off x="4641527" y="1910019"/>
              <a:ext cx="2560955" cy="1031240"/>
            </a:xfrm>
            <a:custGeom>
              <a:avLst/>
              <a:gdLst/>
              <a:ahLst/>
              <a:cxnLst/>
              <a:rect l="l" t="t" r="r" b="b"/>
              <a:pathLst>
                <a:path w="2560954" h="1031239">
                  <a:moveTo>
                    <a:pt x="0" y="1031024"/>
                  </a:moveTo>
                  <a:lnTo>
                    <a:pt x="2045233" y="1031024"/>
                  </a:lnTo>
                </a:path>
                <a:path w="2560954" h="1031239">
                  <a:moveTo>
                    <a:pt x="2045233" y="1031024"/>
                  </a:moveTo>
                  <a:lnTo>
                    <a:pt x="2045233" y="515480"/>
                  </a:lnTo>
                </a:path>
                <a:path w="2560954" h="1031239">
                  <a:moveTo>
                    <a:pt x="2045233" y="515480"/>
                  </a:moveTo>
                  <a:lnTo>
                    <a:pt x="2560739" y="515480"/>
                  </a:lnTo>
                </a:path>
                <a:path w="2560954" h="1031239">
                  <a:moveTo>
                    <a:pt x="2560739" y="515480"/>
                  </a:moveTo>
                  <a:lnTo>
                    <a:pt x="2560739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7202266" y="1898506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20" h="23494">
                  <a:moveTo>
                    <a:pt x="0" y="23025"/>
                  </a:moveTo>
                  <a:lnTo>
                    <a:pt x="515492" y="23025"/>
                  </a:lnTo>
                  <a:lnTo>
                    <a:pt x="515492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7717759" y="1394475"/>
              <a:ext cx="515620" cy="515620"/>
            </a:xfrm>
            <a:custGeom>
              <a:avLst/>
              <a:gdLst/>
              <a:ahLst/>
              <a:cxnLst/>
              <a:rect l="l" t="t" r="r" b="b"/>
              <a:pathLst>
                <a:path w="515620" h="515619">
                  <a:moveTo>
                    <a:pt x="0" y="515543"/>
                  </a:moveTo>
                  <a:lnTo>
                    <a:pt x="515543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97" name="object 97"/>
          <p:cNvSpPr/>
          <p:nvPr/>
        </p:nvSpPr>
        <p:spPr>
          <a:xfrm>
            <a:off x="4624674" y="2941043"/>
            <a:ext cx="1546860" cy="1031240"/>
          </a:xfrm>
          <a:custGeom>
            <a:avLst/>
            <a:gdLst/>
            <a:ahLst/>
            <a:cxnLst/>
            <a:rect l="l" t="t" r="r" b="b"/>
            <a:pathLst>
              <a:path w="1546860" h="1031239">
                <a:moveTo>
                  <a:pt x="0" y="1031024"/>
                </a:moveTo>
                <a:lnTo>
                  <a:pt x="0" y="515518"/>
                </a:lnTo>
              </a:path>
              <a:path w="1546860" h="1031239">
                <a:moveTo>
                  <a:pt x="0" y="515518"/>
                </a:moveTo>
                <a:lnTo>
                  <a:pt x="0" y="0"/>
                </a:lnTo>
              </a:path>
              <a:path w="1546860" h="1031239">
                <a:moveTo>
                  <a:pt x="0" y="0"/>
                </a:moveTo>
                <a:lnTo>
                  <a:pt x="515518" y="515518"/>
                </a:lnTo>
              </a:path>
              <a:path w="1546860" h="1031239">
                <a:moveTo>
                  <a:pt x="515518" y="515518"/>
                </a:moveTo>
                <a:lnTo>
                  <a:pt x="1031024" y="515518"/>
                </a:lnTo>
              </a:path>
              <a:path w="1546860" h="1031239">
                <a:moveTo>
                  <a:pt x="1031024" y="515518"/>
                </a:moveTo>
                <a:lnTo>
                  <a:pt x="1546504" y="1031024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2550096" y="2413986"/>
            <a:ext cx="1570990" cy="2600960"/>
            <a:chOff x="2550096" y="2413986"/>
            <a:chExt cx="1570990" cy="2600960"/>
          </a:xfrm>
        </p:grpSpPr>
        <p:sp>
          <p:nvSpPr>
            <p:cNvPr id="99" name="object 99"/>
            <p:cNvSpPr/>
            <p:nvPr/>
          </p:nvSpPr>
          <p:spPr>
            <a:xfrm>
              <a:off x="3078068" y="2425499"/>
              <a:ext cx="1031240" cy="2062480"/>
            </a:xfrm>
            <a:custGeom>
              <a:avLst/>
              <a:gdLst/>
              <a:ahLst/>
              <a:cxnLst/>
              <a:rect l="l" t="t" r="r" b="b"/>
              <a:pathLst>
                <a:path w="1031239" h="2062479">
                  <a:moveTo>
                    <a:pt x="0" y="1031062"/>
                  </a:moveTo>
                  <a:lnTo>
                    <a:pt x="0" y="515543"/>
                  </a:lnTo>
                </a:path>
                <a:path w="1031239" h="2062479">
                  <a:moveTo>
                    <a:pt x="0" y="515543"/>
                  </a:moveTo>
                  <a:lnTo>
                    <a:pt x="515518" y="0"/>
                  </a:lnTo>
                </a:path>
                <a:path w="1031239" h="2062479">
                  <a:moveTo>
                    <a:pt x="515518" y="0"/>
                  </a:moveTo>
                  <a:lnTo>
                    <a:pt x="1031087" y="515543"/>
                  </a:lnTo>
                </a:path>
                <a:path w="1031239" h="2062479">
                  <a:moveTo>
                    <a:pt x="1031087" y="515543"/>
                  </a:moveTo>
                  <a:lnTo>
                    <a:pt x="515518" y="515543"/>
                  </a:lnTo>
                </a:path>
                <a:path w="1031239" h="2062479">
                  <a:moveTo>
                    <a:pt x="515518" y="515543"/>
                  </a:moveTo>
                  <a:lnTo>
                    <a:pt x="515518" y="1031062"/>
                  </a:lnTo>
                </a:path>
                <a:path w="1031239" h="2062479">
                  <a:moveTo>
                    <a:pt x="515518" y="1031062"/>
                  </a:moveTo>
                  <a:lnTo>
                    <a:pt x="515518" y="1546567"/>
                  </a:lnTo>
                </a:path>
                <a:path w="1031239" h="2062479">
                  <a:moveTo>
                    <a:pt x="515518" y="1546567"/>
                  </a:moveTo>
                  <a:lnTo>
                    <a:pt x="515518" y="2062086"/>
                  </a:lnTo>
                </a:path>
                <a:path w="1031239" h="2062479">
                  <a:moveTo>
                    <a:pt x="0" y="1546567"/>
                  </a:moveTo>
                  <a:lnTo>
                    <a:pt x="0" y="2062086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2561609" y="4487589"/>
              <a:ext cx="515620" cy="515620"/>
            </a:xfrm>
            <a:custGeom>
              <a:avLst/>
              <a:gdLst/>
              <a:ahLst/>
              <a:cxnLst/>
              <a:rect l="l" t="t" r="r" b="b"/>
              <a:pathLst>
                <a:path w="515619" h="515620">
                  <a:moveTo>
                    <a:pt x="515569" y="0"/>
                  </a:moveTo>
                  <a:lnTo>
                    <a:pt x="0" y="515518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101" name="object 101"/>
          <p:cNvSpPr/>
          <p:nvPr/>
        </p:nvSpPr>
        <p:spPr>
          <a:xfrm>
            <a:off x="8748414" y="3972071"/>
            <a:ext cx="515620" cy="515620"/>
          </a:xfrm>
          <a:custGeom>
            <a:avLst/>
            <a:gdLst/>
            <a:ahLst/>
            <a:cxnLst/>
            <a:rect l="l" t="t" r="r" b="b"/>
            <a:pathLst>
              <a:path w="515620" h="515620">
                <a:moveTo>
                  <a:pt x="515607" y="0"/>
                </a:moveTo>
                <a:lnTo>
                  <a:pt x="0" y="515518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7717402" y="3972071"/>
            <a:ext cx="515620" cy="515620"/>
          </a:xfrm>
          <a:custGeom>
            <a:avLst/>
            <a:gdLst/>
            <a:ahLst/>
            <a:cxnLst/>
            <a:rect l="l" t="t" r="r" b="b"/>
            <a:pathLst>
              <a:path w="515620" h="515620">
                <a:moveTo>
                  <a:pt x="515594" y="0"/>
                </a:moveTo>
                <a:lnTo>
                  <a:pt x="0" y="515518"/>
                </a:lnTo>
              </a:path>
              <a:path w="515620" h="515620">
                <a:moveTo>
                  <a:pt x="0" y="515518"/>
                </a:moveTo>
                <a:lnTo>
                  <a:pt x="0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10295108" y="7065181"/>
            <a:ext cx="397510" cy="396875"/>
          </a:xfrm>
          <a:custGeom>
            <a:avLst/>
            <a:gdLst/>
            <a:ahLst/>
            <a:cxnLst/>
            <a:rect l="l" t="t" r="r" b="b"/>
            <a:pathLst>
              <a:path w="397509" h="396875">
                <a:moveTo>
                  <a:pt x="396894" y="396737"/>
                </a:moveTo>
                <a:lnTo>
                  <a:pt x="0" y="0"/>
                </a:lnTo>
              </a:path>
              <a:path w="397509" h="396875">
                <a:moveTo>
                  <a:pt x="0" y="0"/>
                </a:moveTo>
                <a:lnTo>
                  <a:pt x="396894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706900" y="6034182"/>
            <a:ext cx="3985260" cy="1525905"/>
          </a:xfrm>
          <a:custGeom>
            <a:avLst/>
            <a:gdLst/>
            <a:ahLst/>
            <a:cxnLst/>
            <a:rect l="l" t="t" r="r" b="b"/>
            <a:pathLst>
              <a:path w="3985259" h="1525904">
                <a:moveTo>
                  <a:pt x="3985102" y="912295"/>
                </a:moveTo>
                <a:lnTo>
                  <a:pt x="3588207" y="515518"/>
                </a:lnTo>
              </a:path>
              <a:path w="3985259" h="1525904">
                <a:moveTo>
                  <a:pt x="3588207" y="515518"/>
                </a:moveTo>
                <a:lnTo>
                  <a:pt x="3072664" y="0"/>
                </a:lnTo>
              </a:path>
              <a:path w="3985259" h="1525904">
                <a:moveTo>
                  <a:pt x="3072664" y="0"/>
                </a:moveTo>
                <a:lnTo>
                  <a:pt x="2557120" y="515518"/>
                </a:lnTo>
              </a:path>
              <a:path w="3985259" h="1525904">
                <a:moveTo>
                  <a:pt x="2557120" y="515518"/>
                </a:moveTo>
                <a:lnTo>
                  <a:pt x="3072664" y="515518"/>
                </a:lnTo>
              </a:path>
              <a:path w="3985259" h="1525904">
                <a:moveTo>
                  <a:pt x="3072664" y="515518"/>
                </a:moveTo>
                <a:lnTo>
                  <a:pt x="2557120" y="0"/>
                </a:lnTo>
              </a:path>
              <a:path w="3985259" h="1525904">
                <a:moveTo>
                  <a:pt x="2557120" y="0"/>
                </a:moveTo>
                <a:lnTo>
                  <a:pt x="2041513" y="0"/>
                </a:lnTo>
              </a:path>
              <a:path w="3985259" h="1525904">
                <a:moveTo>
                  <a:pt x="2041513" y="0"/>
                </a:moveTo>
                <a:lnTo>
                  <a:pt x="2041513" y="515518"/>
                </a:lnTo>
              </a:path>
              <a:path w="3985259" h="1525904">
                <a:moveTo>
                  <a:pt x="2041513" y="515518"/>
                </a:moveTo>
                <a:lnTo>
                  <a:pt x="1526096" y="515518"/>
                </a:lnTo>
              </a:path>
              <a:path w="3985259" h="1525904">
                <a:moveTo>
                  <a:pt x="1526096" y="515518"/>
                </a:moveTo>
                <a:lnTo>
                  <a:pt x="1010501" y="1030998"/>
                </a:lnTo>
              </a:path>
              <a:path w="3985259" h="1525904">
                <a:moveTo>
                  <a:pt x="1010501" y="1030998"/>
                </a:moveTo>
                <a:lnTo>
                  <a:pt x="494957" y="1030998"/>
                </a:lnTo>
              </a:path>
              <a:path w="3985259" h="1525904">
                <a:moveTo>
                  <a:pt x="494957" y="1030998"/>
                </a:moveTo>
                <a:lnTo>
                  <a:pt x="0" y="1525822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675710" y="6034182"/>
            <a:ext cx="2557780" cy="1525905"/>
          </a:xfrm>
          <a:custGeom>
            <a:avLst/>
            <a:gdLst/>
            <a:ahLst/>
            <a:cxnLst/>
            <a:rect l="l" t="t" r="r" b="b"/>
            <a:pathLst>
              <a:path w="2557779" h="1525904">
                <a:moveTo>
                  <a:pt x="0" y="1525822"/>
                </a:moveTo>
                <a:lnTo>
                  <a:pt x="494933" y="1030998"/>
                </a:lnTo>
              </a:path>
              <a:path w="2557779" h="1525904">
                <a:moveTo>
                  <a:pt x="494933" y="1030998"/>
                </a:moveTo>
                <a:lnTo>
                  <a:pt x="1010578" y="515518"/>
                </a:lnTo>
              </a:path>
              <a:path w="2557779" h="1525904">
                <a:moveTo>
                  <a:pt x="1010578" y="515518"/>
                </a:moveTo>
                <a:lnTo>
                  <a:pt x="1010578" y="1030998"/>
                </a:lnTo>
              </a:path>
              <a:path w="2557779" h="1525904">
                <a:moveTo>
                  <a:pt x="1010578" y="1030998"/>
                </a:moveTo>
                <a:lnTo>
                  <a:pt x="1526148" y="515518"/>
                </a:lnTo>
              </a:path>
              <a:path w="2557779" h="1525904">
                <a:moveTo>
                  <a:pt x="1526148" y="515518"/>
                </a:moveTo>
                <a:lnTo>
                  <a:pt x="1526148" y="0"/>
                </a:lnTo>
              </a:path>
              <a:path w="2557779" h="1525904">
                <a:moveTo>
                  <a:pt x="1526148" y="0"/>
                </a:moveTo>
                <a:lnTo>
                  <a:pt x="2041691" y="0"/>
                </a:lnTo>
              </a:path>
              <a:path w="2557779" h="1525904">
                <a:moveTo>
                  <a:pt x="2041691" y="0"/>
                </a:moveTo>
                <a:lnTo>
                  <a:pt x="2041691" y="515518"/>
                </a:lnTo>
              </a:path>
              <a:path w="2557779" h="1525904">
                <a:moveTo>
                  <a:pt x="2041691" y="515518"/>
                </a:moveTo>
                <a:lnTo>
                  <a:pt x="2557286" y="1030998"/>
                </a:lnTo>
              </a:path>
              <a:path w="2557779" h="1525904">
                <a:moveTo>
                  <a:pt x="2557286" y="1030998"/>
                </a:moveTo>
                <a:lnTo>
                  <a:pt x="2041691" y="1030998"/>
                </a:lnTo>
              </a:path>
              <a:path w="2557779" h="1525904">
                <a:moveTo>
                  <a:pt x="2041691" y="1030998"/>
                </a:moveTo>
                <a:lnTo>
                  <a:pt x="2536674" y="1525822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8748414" y="7065181"/>
            <a:ext cx="0" cy="495300"/>
          </a:xfrm>
          <a:custGeom>
            <a:avLst/>
            <a:gdLst/>
            <a:ahLst/>
            <a:cxnLst/>
            <a:rect l="l" t="t" r="r" b="b"/>
            <a:pathLst>
              <a:path h="495300">
                <a:moveTo>
                  <a:pt x="0" y="494823"/>
                </a:moveTo>
                <a:lnTo>
                  <a:pt x="0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2034552" y="1898510"/>
            <a:ext cx="1054735" cy="1569720"/>
            <a:chOff x="2034552" y="1898510"/>
            <a:chExt cx="1054735" cy="1569720"/>
          </a:xfrm>
        </p:grpSpPr>
        <p:sp>
          <p:nvSpPr>
            <p:cNvPr id="108" name="object 108"/>
            <p:cNvSpPr/>
            <p:nvPr/>
          </p:nvSpPr>
          <p:spPr>
            <a:xfrm>
              <a:off x="2046065" y="1910022"/>
              <a:ext cx="1031240" cy="1546860"/>
            </a:xfrm>
            <a:custGeom>
              <a:avLst/>
              <a:gdLst/>
              <a:ahLst/>
              <a:cxnLst/>
              <a:rect l="l" t="t" r="r" b="b"/>
              <a:pathLst>
                <a:path w="1031239" h="1546860">
                  <a:moveTo>
                    <a:pt x="515543" y="1546542"/>
                  </a:moveTo>
                  <a:lnTo>
                    <a:pt x="1031113" y="1546542"/>
                  </a:lnTo>
                </a:path>
                <a:path w="1031239" h="1546860">
                  <a:moveTo>
                    <a:pt x="1031113" y="1546542"/>
                  </a:moveTo>
                  <a:lnTo>
                    <a:pt x="515543" y="1031024"/>
                  </a:lnTo>
                </a:path>
                <a:path w="1031239" h="1546860">
                  <a:moveTo>
                    <a:pt x="515543" y="1031024"/>
                  </a:moveTo>
                  <a:lnTo>
                    <a:pt x="1031113" y="1031024"/>
                  </a:lnTo>
                </a:path>
                <a:path w="1031239" h="1546860">
                  <a:moveTo>
                    <a:pt x="1031113" y="1031024"/>
                  </a:moveTo>
                  <a:lnTo>
                    <a:pt x="1031113" y="515480"/>
                  </a:lnTo>
                </a:path>
                <a:path w="1031239" h="1546860">
                  <a:moveTo>
                    <a:pt x="1031113" y="515480"/>
                  </a:moveTo>
                  <a:lnTo>
                    <a:pt x="515543" y="515480"/>
                  </a:lnTo>
                </a:path>
                <a:path w="1031239" h="1546860">
                  <a:moveTo>
                    <a:pt x="515543" y="515480"/>
                  </a:moveTo>
                  <a:lnTo>
                    <a:pt x="515543" y="0"/>
                  </a:lnTo>
                </a:path>
                <a:path w="1031239" h="1546860">
                  <a:moveTo>
                    <a:pt x="515543" y="0"/>
                  </a:moveTo>
                  <a:lnTo>
                    <a:pt x="0" y="51548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2034552" y="1910022"/>
              <a:ext cx="23495" cy="515620"/>
            </a:xfrm>
            <a:custGeom>
              <a:avLst/>
              <a:gdLst/>
              <a:ahLst/>
              <a:cxnLst/>
              <a:rect l="l" t="t" r="r" b="b"/>
              <a:pathLst>
                <a:path w="23494" h="515619">
                  <a:moveTo>
                    <a:pt x="0" y="515480"/>
                  </a:moveTo>
                  <a:lnTo>
                    <a:pt x="23025" y="515480"/>
                  </a:lnTo>
                  <a:lnTo>
                    <a:pt x="23025" y="0"/>
                  </a:lnTo>
                  <a:lnTo>
                    <a:pt x="0" y="0"/>
                  </a:lnTo>
                  <a:lnTo>
                    <a:pt x="0" y="51548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110" name="object 110"/>
          <p:cNvSpPr/>
          <p:nvPr/>
        </p:nvSpPr>
        <p:spPr>
          <a:xfrm>
            <a:off x="9264021" y="2941047"/>
            <a:ext cx="1428115" cy="515620"/>
          </a:xfrm>
          <a:custGeom>
            <a:avLst/>
            <a:gdLst/>
            <a:ahLst/>
            <a:cxnLst/>
            <a:rect l="l" t="t" r="r" b="b"/>
            <a:pathLst>
              <a:path w="1428115" h="515620">
                <a:moveTo>
                  <a:pt x="1427981" y="118712"/>
                </a:moveTo>
                <a:lnTo>
                  <a:pt x="1031087" y="515518"/>
                </a:lnTo>
              </a:path>
              <a:path w="1428115" h="515620">
                <a:moveTo>
                  <a:pt x="1031087" y="515518"/>
                </a:moveTo>
                <a:lnTo>
                  <a:pt x="1031087" y="0"/>
                </a:lnTo>
              </a:path>
              <a:path w="1428115" h="515620">
                <a:moveTo>
                  <a:pt x="1031087" y="0"/>
                </a:moveTo>
                <a:lnTo>
                  <a:pt x="515543" y="0"/>
                </a:lnTo>
              </a:path>
              <a:path w="1428115" h="515620">
                <a:moveTo>
                  <a:pt x="515543" y="0"/>
                </a:moveTo>
                <a:lnTo>
                  <a:pt x="0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8232997" y="5003107"/>
            <a:ext cx="515620" cy="0"/>
          </a:xfrm>
          <a:custGeom>
            <a:avLst/>
            <a:gdLst/>
            <a:ahLst/>
            <a:cxnLst/>
            <a:rect l="l" t="t" r="r" b="b"/>
            <a:pathLst>
              <a:path w="515620">
                <a:moveTo>
                  <a:pt x="515416" y="0"/>
                </a:moveTo>
                <a:lnTo>
                  <a:pt x="0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8748414" y="1394479"/>
            <a:ext cx="1031240" cy="1031240"/>
          </a:xfrm>
          <a:custGeom>
            <a:avLst/>
            <a:gdLst/>
            <a:ahLst/>
            <a:cxnLst/>
            <a:rect l="l" t="t" r="r" b="b"/>
            <a:pathLst>
              <a:path w="1031240" h="1031239">
                <a:moveTo>
                  <a:pt x="0" y="515543"/>
                </a:moveTo>
                <a:lnTo>
                  <a:pt x="0" y="1031024"/>
                </a:lnTo>
              </a:path>
              <a:path w="1031240" h="1031239">
                <a:moveTo>
                  <a:pt x="0" y="1031024"/>
                </a:moveTo>
                <a:lnTo>
                  <a:pt x="515607" y="515543"/>
                </a:lnTo>
              </a:path>
              <a:path w="1031240" h="1031239">
                <a:moveTo>
                  <a:pt x="515607" y="515543"/>
                </a:moveTo>
                <a:lnTo>
                  <a:pt x="1031151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9264021" y="0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363854" h="363855">
                <a:moveTo>
                  <a:pt x="0" y="363607"/>
                </a:moveTo>
                <a:lnTo>
                  <a:pt x="363580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9931528" y="0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363854" h="363855">
                <a:moveTo>
                  <a:pt x="0" y="0"/>
                </a:moveTo>
                <a:lnTo>
                  <a:pt x="363580" y="363607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9415984" y="0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363854" h="363855">
                <a:moveTo>
                  <a:pt x="363580" y="363607"/>
                </a:moveTo>
                <a:lnTo>
                  <a:pt x="0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7201858" y="3456565"/>
            <a:ext cx="515620" cy="515620"/>
          </a:xfrm>
          <a:custGeom>
            <a:avLst/>
            <a:gdLst/>
            <a:ahLst/>
            <a:cxnLst/>
            <a:rect l="l" t="t" r="r" b="b"/>
            <a:pathLst>
              <a:path w="515620" h="515620">
                <a:moveTo>
                  <a:pt x="0" y="515505"/>
                </a:moveTo>
                <a:lnTo>
                  <a:pt x="515543" y="515505"/>
                </a:lnTo>
              </a:path>
              <a:path w="515620" h="515620">
                <a:moveTo>
                  <a:pt x="515543" y="515505"/>
                </a:moveTo>
                <a:lnTo>
                  <a:pt x="515543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2561609" y="6034182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19" h="1031240">
                <a:moveTo>
                  <a:pt x="515569" y="0"/>
                </a:moveTo>
                <a:lnTo>
                  <a:pt x="0" y="0"/>
                </a:lnTo>
              </a:path>
              <a:path w="515619" h="1031240">
                <a:moveTo>
                  <a:pt x="0" y="0"/>
                </a:moveTo>
                <a:lnTo>
                  <a:pt x="515569" y="515518"/>
                </a:lnTo>
              </a:path>
              <a:path w="515619" h="1031240">
                <a:moveTo>
                  <a:pt x="515569" y="515518"/>
                </a:moveTo>
                <a:lnTo>
                  <a:pt x="0" y="1030998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1519097" y="1382966"/>
            <a:ext cx="1054100" cy="1054100"/>
            <a:chOff x="1519097" y="1382966"/>
            <a:chExt cx="1054100" cy="1054100"/>
          </a:xfrm>
        </p:grpSpPr>
        <p:sp>
          <p:nvSpPr>
            <p:cNvPr id="119" name="object 119"/>
            <p:cNvSpPr/>
            <p:nvPr/>
          </p:nvSpPr>
          <p:spPr>
            <a:xfrm>
              <a:off x="1519097" y="1910022"/>
              <a:ext cx="23495" cy="515620"/>
            </a:xfrm>
            <a:custGeom>
              <a:avLst/>
              <a:gdLst/>
              <a:ahLst/>
              <a:cxnLst/>
              <a:rect l="l" t="t" r="r" b="b"/>
              <a:pathLst>
                <a:path w="23494" h="515619">
                  <a:moveTo>
                    <a:pt x="0" y="515480"/>
                  </a:moveTo>
                  <a:lnTo>
                    <a:pt x="23025" y="515480"/>
                  </a:lnTo>
                  <a:lnTo>
                    <a:pt x="23025" y="0"/>
                  </a:lnTo>
                  <a:lnTo>
                    <a:pt x="0" y="0"/>
                  </a:lnTo>
                  <a:lnTo>
                    <a:pt x="0" y="51548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1530610" y="2425503"/>
              <a:ext cx="515620" cy="0"/>
            </a:xfrm>
            <a:custGeom>
              <a:avLst/>
              <a:gdLst/>
              <a:ahLst/>
              <a:cxnLst/>
              <a:rect l="l" t="t" r="r" b="b"/>
              <a:pathLst>
                <a:path w="515619">
                  <a:moveTo>
                    <a:pt x="0" y="0"/>
                  </a:moveTo>
                  <a:lnTo>
                    <a:pt x="515454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2034552" y="1910022"/>
              <a:ext cx="23495" cy="515620"/>
            </a:xfrm>
            <a:custGeom>
              <a:avLst/>
              <a:gdLst/>
              <a:ahLst/>
              <a:cxnLst/>
              <a:rect l="l" t="t" r="r" b="b"/>
              <a:pathLst>
                <a:path w="23494" h="515619">
                  <a:moveTo>
                    <a:pt x="0" y="515480"/>
                  </a:moveTo>
                  <a:lnTo>
                    <a:pt x="23025" y="515480"/>
                  </a:lnTo>
                  <a:lnTo>
                    <a:pt x="23025" y="0"/>
                  </a:lnTo>
                  <a:lnTo>
                    <a:pt x="0" y="0"/>
                  </a:lnTo>
                  <a:lnTo>
                    <a:pt x="0" y="51548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2046065" y="1394479"/>
              <a:ext cx="515620" cy="515620"/>
            </a:xfrm>
            <a:custGeom>
              <a:avLst/>
              <a:gdLst/>
              <a:ahLst/>
              <a:cxnLst/>
              <a:rect l="l" t="t" r="r" b="b"/>
              <a:pathLst>
                <a:path w="515619" h="515619">
                  <a:moveTo>
                    <a:pt x="0" y="515543"/>
                  </a:moveTo>
                  <a:lnTo>
                    <a:pt x="515543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123" name="object 123"/>
          <p:cNvSpPr/>
          <p:nvPr/>
        </p:nvSpPr>
        <p:spPr>
          <a:xfrm>
            <a:off x="2046065" y="7065181"/>
            <a:ext cx="1526540" cy="495300"/>
          </a:xfrm>
          <a:custGeom>
            <a:avLst/>
            <a:gdLst/>
            <a:ahLst/>
            <a:cxnLst/>
            <a:rect l="l" t="t" r="r" b="b"/>
            <a:pathLst>
              <a:path w="1526539" h="495300">
                <a:moveTo>
                  <a:pt x="1526070" y="494823"/>
                </a:moveTo>
                <a:lnTo>
                  <a:pt x="1031113" y="0"/>
                </a:lnTo>
              </a:path>
              <a:path w="1526539" h="495300">
                <a:moveTo>
                  <a:pt x="1031113" y="0"/>
                </a:moveTo>
                <a:lnTo>
                  <a:pt x="536155" y="494823"/>
                </a:lnTo>
              </a:path>
              <a:path w="1526539" h="495300">
                <a:moveTo>
                  <a:pt x="494933" y="494823"/>
                </a:moveTo>
                <a:lnTo>
                  <a:pt x="0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4624675" y="6549706"/>
            <a:ext cx="1546860" cy="1010919"/>
          </a:xfrm>
          <a:custGeom>
            <a:avLst/>
            <a:gdLst/>
            <a:ahLst/>
            <a:cxnLst/>
            <a:rect l="l" t="t" r="r" b="b"/>
            <a:pathLst>
              <a:path w="1546860" h="1010920">
                <a:moveTo>
                  <a:pt x="0" y="515480"/>
                </a:moveTo>
                <a:lnTo>
                  <a:pt x="0" y="1010298"/>
                </a:lnTo>
              </a:path>
              <a:path w="1546860" h="1010920">
                <a:moveTo>
                  <a:pt x="20601" y="1010298"/>
                </a:moveTo>
                <a:lnTo>
                  <a:pt x="515505" y="515480"/>
                </a:lnTo>
              </a:path>
              <a:path w="1546860" h="1010920">
                <a:moveTo>
                  <a:pt x="515505" y="515480"/>
                </a:moveTo>
                <a:lnTo>
                  <a:pt x="515505" y="0"/>
                </a:lnTo>
              </a:path>
              <a:path w="1546860" h="1010920">
                <a:moveTo>
                  <a:pt x="515505" y="0"/>
                </a:moveTo>
                <a:lnTo>
                  <a:pt x="1031024" y="515480"/>
                </a:lnTo>
              </a:path>
              <a:path w="1546860" h="1010920">
                <a:moveTo>
                  <a:pt x="1031024" y="515480"/>
                </a:moveTo>
                <a:lnTo>
                  <a:pt x="1546504" y="515480"/>
                </a:lnTo>
              </a:path>
              <a:path w="1546860" h="1010920">
                <a:moveTo>
                  <a:pt x="1546504" y="515480"/>
                </a:moveTo>
                <a:lnTo>
                  <a:pt x="1546504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1016148" y="3456557"/>
            <a:ext cx="1031240" cy="1031240"/>
          </a:xfrm>
          <a:custGeom>
            <a:avLst/>
            <a:gdLst/>
            <a:ahLst/>
            <a:cxnLst/>
            <a:rect l="l" t="t" r="r" b="b"/>
            <a:pathLst>
              <a:path w="1031239" h="1031239">
                <a:moveTo>
                  <a:pt x="1030922" y="1031036"/>
                </a:moveTo>
                <a:lnTo>
                  <a:pt x="1030922" y="515518"/>
                </a:lnTo>
              </a:path>
              <a:path w="1031239" h="1031239">
                <a:moveTo>
                  <a:pt x="1030922" y="515518"/>
                </a:moveTo>
                <a:lnTo>
                  <a:pt x="515531" y="0"/>
                </a:lnTo>
              </a:path>
              <a:path w="1031239" h="1031239">
                <a:moveTo>
                  <a:pt x="515531" y="0"/>
                </a:moveTo>
                <a:lnTo>
                  <a:pt x="515531" y="515518"/>
                </a:lnTo>
              </a:path>
              <a:path w="1031239" h="1031239">
                <a:moveTo>
                  <a:pt x="515531" y="515518"/>
                </a:moveTo>
                <a:lnTo>
                  <a:pt x="0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500630" y="2425508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19" h="1031239">
                <a:moveTo>
                  <a:pt x="515518" y="0"/>
                </a:moveTo>
                <a:lnTo>
                  <a:pt x="515518" y="515543"/>
                </a:lnTo>
              </a:path>
              <a:path w="515619" h="1031239">
                <a:moveTo>
                  <a:pt x="515518" y="515543"/>
                </a:moveTo>
                <a:lnTo>
                  <a:pt x="0" y="1031049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6686762" y="0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363854" h="363855">
                <a:moveTo>
                  <a:pt x="0" y="363599"/>
                </a:moveTo>
                <a:lnTo>
                  <a:pt x="363554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5655699" y="0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363854" h="363855">
                <a:moveTo>
                  <a:pt x="363537" y="0"/>
                </a:moveTo>
                <a:lnTo>
                  <a:pt x="0" y="363599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500630" y="2413995"/>
            <a:ext cx="2073910" cy="1054100"/>
            <a:chOff x="500630" y="2413995"/>
            <a:chExt cx="2073910" cy="1054100"/>
          </a:xfrm>
        </p:grpSpPr>
        <p:sp>
          <p:nvSpPr>
            <p:cNvPr id="130" name="object 130"/>
            <p:cNvSpPr/>
            <p:nvPr/>
          </p:nvSpPr>
          <p:spPr>
            <a:xfrm>
              <a:off x="1016148" y="2425508"/>
              <a:ext cx="1546860" cy="1031240"/>
            </a:xfrm>
            <a:custGeom>
              <a:avLst/>
              <a:gdLst/>
              <a:ahLst/>
              <a:cxnLst/>
              <a:rect l="l" t="t" r="r" b="b"/>
              <a:pathLst>
                <a:path w="1546860" h="1031239">
                  <a:moveTo>
                    <a:pt x="1546415" y="515543"/>
                  </a:moveTo>
                  <a:lnTo>
                    <a:pt x="1030922" y="0"/>
                  </a:lnTo>
                </a:path>
                <a:path w="1546860" h="1031239">
                  <a:moveTo>
                    <a:pt x="1030922" y="0"/>
                  </a:moveTo>
                  <a:lnTo>
                    <a:pt x="515531" y="515543"/>
                  </a:lnTo>
                </a:path>
                <a:path w="1546860" h="1031239">
                  <a:moveTo>
                    <a:pt x="515531" y="515543"/>
                  </a:moveTo>
                  <a:lnTo>
                    <a:pt x="515531" y="0"/>
                  </a:lnTo>
                </a:path>
                <a:path w="1546860" h="1031239">
                  <a:moveTo>
                    <a:pt x="515531" y="0"/>
                  </a:moveTo>
                  <a:lnTo>
                    <a:pt x="0" y="515543"/>
                  </a:lnTo>
                </a:path>
                <a:path w="1546860" h="1031239">
                  <a:moveTo>
                    <a:pt x="0" y="515543"/>
                  </a:moveTo>
                  <a:lnTo>
                    <a:pt x="515531" y="1031049"/>
                  </a:lnTo>
                </a:path>
                <a:path w="1546860" h="1031239">
                  <a:moveTo>
                    <a:pt x="515531" y="1031049"/>
                  </a:moveTo>
                  <a:lnTo>
                    <a:pt x="0" y="1031049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500630" y="3445045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19" h="23495">
                  <a:moveTo>
                    <a:pt x="0" y="23025"/>
                  </a:moveTo>
                  <a:lnTo>
                    <a:pt x="515518" y="23025"/>
                  </a:lnTo>
                  <a:lnTo>
                    <a:pt x="515518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132" name="object 132"/>
          <p:cNvSpPr/>
          <p:nvPr/>
        </p:nvSpPr>
        <p:spPr>
          <a:xfrm>
            <a:off x="9779682" y="7065186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>
                <a:moveTo>
                  <a:pt x="0" y="0"/>
                </a:moveTo>
                <a:lnTo>
                  <a:pt x="494879" y="494818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0" y="5533532"/>
            <a:ext cx="501015" cy="501015"/>
          </a:xfrm>
          <a:custGeom>
            <a:avLst/>
            <a:gdLst/>
            <a:ahLst/>
            <a:cxnLst/>
            <a:rect l="l" t="t" r="r" b="b"/>
            <a:pathLst>
              <a:path w="501015" h="501014">
                <a:moveTo>
                  <a:pt x="0" y="500654"/>
                </a:moveTo>
                <a:lnTo>
                  <a:pt x="500630" y="500654"/>
                </a:lnTo>
              </a:path>
              <a:path w="501015" h="501014">
                <a:moveTo>
                  <a:pt x="500630" y="500654"/>
                </a:moveTo>
                <a:lnTo>
                  <a:pt x="0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-11512" y="5507131"/>
            <a:ext cx="2049780" cy="2064385"/>
            <a:chOff x="-11512" y="5507131"/>
            <a:chExt cx="2049780" cy="2064385"/>
          </a:xfrm>
        </p:grpSpPr>
        <p:sp>
          <p:nvSpPr>
            <p:cNvPr id="135" name="object 135"/>
            <p:cNvSpPr/>
            <p:nvPr/>
          </p:nvSpPr>
          <p:spPr>
            <a:xfrm>
              <a:off x="1531679" y="6549706"/>
              <a:ext cx="495300" cy="1010919"/>
            </a:xfrm>
            <a:custGeom>
              <a:avLst/>
              <a:gdLst/>
              <a:ahLst/>
              <a:cxnLst/>
              <a:rect l="l" t="t" r="r" b="b"/>
              <a:pathLst>
                <a:path w="495300" h="1010920">
                  <a:moveTo>
                    <a:pt x="494794" y="1010298"/>
                  </a:moveTo>
                  <a:lnTo>
                    <a:pt x="0" y="515480"/>
                  </a:lnTo>
                </a:path>
                <a:path w="495300" h="1010920">
                  <a:moveTo>
                    <a:pt x="0" y="515480"/>
                  </a:moveTo>
                  <a:lnTo>
                    <a:pt x="0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36" name="object 136"/>
            <p:cNvSpPr/>
            <p:nvPr/>
          </p:nvSpPr>
          <p:spPr>
            <a:xfrm>
              <a:off x="1016148" y="6538193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19" h="23495">
                  <a:moveTo>
                    <a:pt x="0" y="23025"/>
                  </a:moveTo>
                  <a:lnTo>
                    <a:pt x="515531" y="23025"/>
                  </a:lnTo>
                  <a:lnTo>
                    <a:pt x="515531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37" name="object 137"/>
            <p:cNvSpPr/>
            <p:nvPr/>
          </p:nvSpPr>
          <p:spPr>
            <a:xfrm>
              <a:off x="0" y="5518644"/>
              <a:ext cx="1016635" cy="1031240"/>
            </a:xfrm>
            <a:custGeom>
              <a:avLst/>
              <a:gdLst/>
              <a:ahLst/>
              <a:cxnLst/>
              <a:rect l="l" t="t" r="r" b="b"/>
              <a:pathLst>
                <a:path w="1016635" h="1031240">
                  <a:moveTo>
                    <a:pt x="1016148" y="1031062"/>
                  </a:moveTo>
                  <a:lnTo>
                    <a:pt x="500630" y="515543"/>
                  </a:lnTo>
                </a:path>
                <a:path w="1016635" h="1031240">
                  <a:moveTo>
                    <a:pt x="500630" y="515543"/>
                  </a:moveTo>
                  <a:lnTo>
                    <a:pt x="500630" y="0"/>
                  </a:lnTo>
                </a:path>
                <a:path w="1016635" h="1031240">
                  <a:moveTo>
                    <a:pt x="500630" y="0"/>
                  </a:moveTo>
                  <a:lnTo>
                    <a:pt x="0" y="500654"/>
                  </a:lnTo>
                </a:path>
                <a:path w="1016635" h="1031240">
                  <a:moveTo>
                    <a:pt x="0" y="515543"/>
                  </a:moveTo>
                  <a:lnTo>
                    <a:pt x="500630" y="515543"/>
                  </a:lnTo>
                </a:path>
                <a:path w="1016635" h="1031240">
                  <a:moveTo>
                    <a:pt x="500630" y="515543"/>
                  </a:moveTo>
                  <a:lnTo>
                    <a:pt x="0" y="14888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138" name="object 138"/>
          <p:cNvSpPr/>
          <p:nvPr/>
        </p:nvSpPr>
        <p:spPr>
          <a:xfrm>
            <a:off x="0" y="3972076"/>
            <a:ext cx="2562860" cy="2062480"/>
          </a:xfrm>
          <a:custGeom>
            <a:avLst/>
            <a:gdLst/>
            <a:ahLst/>
            <a:cxnLst/>
            <a:rect l="l" t="t" r="r" b="b"/>
            <a:pathLst>
              <a:path w="2562860" h="2062479">
                <a:moveTo>
                  <a:pt x="0" y="1016136"/>
                </a:moveTo>
                <a:lnTo>
                  <a:pt x="500630" y="515518"/>
                </a:lnTo>
              </a:path>
              <a:path w="2562860" h="2062479">
                <a:moveTo>
                  <a:pt x="500630" y="515518"/>
                </a:moveTo>
                <a:lnTo>
                  <a:pt x="0" y="515518"/>
                </a:lnTo>
              </a:path>
              <a:path w="2562860" h="2062479">
                <a:moveTo>
                  <a:pt x="0" y="500630"/>
                </a:moveTo>
                <a:lnTo>
                  <a:pt x="500630" y="0"/>
                </a:lnTo>
              </a:path>
              <a:path w="2562860" h="2062479">
                <a:moveTo>
                  <a:pt x="500630" y="0"/>
                </a:moveTo>
                <a:lnTo>
                  <a:pt x="1016148" y="515518"/>
                </a:lnTo>
              </a:path>
              <a:path w="2562860" h="2062479">
                <a:moveTo>
                  <a:pt x="1016148" y="515518"/>
                </a:moveTo>
                <a:lnTo>
                  <a:pt x="1016148" y="1031024"/>
                </a:lnTo>
              </a:path>
              <a:path w="2562860" h="2062479">
                <a:moveTo>
                  <a:pt x="1016148" y="1031024"/>
                </a:moveTo>
                <a:lnTo>
                  <a:pt x="1531679" y="515518"/>
                </a:lnTo>
              </a:path>
              <a:path w="2562860" h="2062479">
                <a:moveTo>
                  <a:pt x="1531679" y="515518"/>
                </a:moveTo>
                <a:lnTo>
                  <a:pt x="2047071" y="1031024"/>
                </a:lnTo>
              </a:path>
              <a:path w="2562860" h="2062479">
                <a:moveTo>
                  <a:pt x="2047071" y="1031024"/>
                </a:moveTo>
                <a:lnTo>
                  <a:pt x="2562564" y="1031024"/>
                </a:lnTo>
              </a:path>
              <a:path w="2562860" h="2062479">
                <a:moveTo>
                  <a:pt x="2562564" y="1031024"/>
                </a:moveTo>
                <a:lnTo>
                  <a:pt x="2047071" y="1546567"/>
                </a:lnTo>
              </a:path>
              <a:path w="2562860" h="2062479">
                <a:moveTo>
                  <a:pt x="2047071" y="1546567"/>
                </a:moveTo>
                <a:lnTo>
                  <a:pt x="1531679" y="2062111"/>
                </a:lnTo>
              </a:path>
              <a:path w="2562860" h="2062479">
                <a:moveTo>
                  <a:pt x="1531679" y="2062111"/>
                </a:moveTo>
                <a:lnTo>
                  <a:pt x="1016148" y="2062111"/>
                </a:lnTo>
              </a:path>
              <a:path w="2562860" h="2062479">
                <a:moveTo>
                  <a:pt x="1016148" y="2062111"/>
                </a:moveTo>
                <a:lnTo>
                  <a:pt x="1016148" y="1546567"/>
                </a:lnTo>
              </a:path>
              <a:path w="2562860" h="2062479">
                <a:moveTo>
                  <a:pt x="1016148" y="1546567"/>
                </a:moveTo>
                <a:lnTo>
                  <a:pt x="500630" y="1031024"/>
                </a:lnTo>
              </a:path>
              <a:path w="2562860" h="2062479">
                <a:moveTo>
                  <a:pt x="500630" y="1031024"/>
                </a:moveTo>
                <a:lnTo>
                  <a:pt x="0" y="1531679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2060"/>
              </a:solidFill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-11512" y="2929539"/>
            <a:ext cx="2585720" cy="2600960"/>
            <a:chOff x="-11512" y="2929539"/>
            <a:chExt cx="2585720" cy="2600960"/>
          </a:xfrm>
        </p:grpSpPr>
        <p:sp>
          <p:nvSpPr>
            <p:cNvPr id="140" name="object 140"/>
            <p:cNvSpPr/>
            <p:nvPr/>
          </p:nvSpPr>
          <p:spPr>
            <a:xfrm>
              <a:off x="500630" y="2941051"/>
              <a:ext cx="0" cy="515620"/>
            </a:xfrm>
            <a:custGeom>
              <a:avLst/>
              <a:gdLst/>
              <a:ahLst/>
              <a:cxnLst/>
              <a:rect l="l" t="t" r="r" b="b"/>
              <a:pathLst>
                <a:path h="515620">
                  <a:moveTo>
                    <a:pt x="0" y="0"/>
                  </a:moveTo>
                  <a:lnTo>
                    <a:pt x="0" y="515505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41" name="object 141"/>
            <p:cNvSpPr/>
            <p:nvPr/>
          </p:nvSpPr>
          <p:spPr>
            <a:xfrm>
              <a:off x="500630" y="3445045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19" h="23495">
                  <a:moveTo>
                    <a:pt x="0" y="23025"/>
                  </a:moveTo>
                  <a:lnTo>
                    <a:pt x="515518" y="23025"/>
                  </a:lnTo>
                  <a:lnTo>
                    <a:pt x="515518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42" name="object 142"/>
            <p:cNvSpPr/>
            <p:nvPr/>
          </p:nvSpPr>
          <p:spPr>
            <a:xfrm>
              <a:off x="0" y="2941051"/>
              <a:ext cx="2562860" cy="2578100"/>
            </a:xfrm>
            <a:custGeom>
              <a:avLst/>
              <a:gdLst/>
              <a:ahLst/>
              <a:cxnLst/>
              <a:rect l="l" t="t" r="r" b="b"/>
              <a:pathLst>
                <a:path w="2562860" h="2578100">
                  <a:moveTo>
                    <a:pt x="1016148" y="515505"/>
                  </a:moveTo>
                  <a:lnTo>
                    <a:pt x="1531679" y="0"/>
                  </a:lnTo>
                </a:path>
                <a:path w="2562860" h="2578100">
                  <a:moveTo>
                    <a:pt x="1531679" y="0"/>
                  </a:moveTo>
                  <a:lnTo>
                    <a:pt x="1531679" y="515505"/>
                  </a:lnTo>
                </a:path>
                <a:path w="2562860" h="2578100">
                  <a:moveTo>
                    <a:pt x="1531679" y="515505"/>
                  </a:moveTo>
                  <a:lnTo>
                    <a:pt x="2047071" y="0"/>
                  </a:lnTo>
                </a:path>
                <a:path w="2562860" h="2578100">
                  <a:moveTo>
                    <a:pt x="2047071" y="0"/>
                  </a:moveTo>
                  <a:lnTo>
                    <a:pt x="2047071" y="515505"/>
                  </a:lnTo>
                </a:path>
                <a:path w="2562860" h="2578100">
                  <a:moveTo>
                    <a:pt x="2047071" y="515505"/>
                  </a:moveTo>
                  <a:lnTo>
                    <a:pt x="2562564" y="1031024"/>
                  </a:lnTo>
                </a:path>
                <a:path w="2562860" h="2578100">
                  <a:moveTo>
                    <a:pt x="2562564" y="1031024"/>
                  </a:moveTo>
                  <a:lnTo>
                    <a:pt x="2047071" y="1031024"/>
                  </a:lnTo>
                </a:path>
                <a:path w="2562860" h="2578100">
                  <a:moveTo>
                    <a:pt x="2047071" y="1031024"/>
                  </a:moveTo>
                  <a:lnTo>
                    <a:pt x="1531679" y="1031024"/>
                  </a:lnTo>
                </a:path>
                <a:path w="2562860" h="2578100">
                  <a:moveTo>
                    <a:pt x="1531679" y="1031024"/>
                  </a:moveTo>
                  <a:lnTo>
                    <a:pt x="2047071" y="1546542"/>
                  </a:lnTo>
                </a:path>
                <a:path w="2562860" h="2578100">
                  <a:moveTo>
                    <a:pt x="2047071" y="1546542"/>
                  </a:moveTo>
                  <a:lnTo>
                    <a:pt x="1531679" y="2062048"/>
                  </a:lnTo>
                </a:path>
                <a:path w="2562860" h="2578100">
                  <a:moveTo>
                    <a:pt x="1531679" y="2062048"/>
                  </a:moveTo>
                  <a:lnTo>
                    <a:pt x="1016148" y="2577592"/>
                  </a:lnTo>
                </a:path>
                <a:path w="2562860" h="2578100">
                  <a:moveTo>
                    <a:pt x="1016148" y="2577592"/>
                  </a:moveTo>
                  <a:lnTo>
                    <a:pt x="500630" y="2062048"/>
                  </a:lnTo>
                </a:path>
                <a:path w="2562860" h="2578100">
                  <a:moveTo>
                    <a:pt x="500630" y="2062048"/>
                  </a:moveTo>
                  <a:lnTo>
                    <a:pt x="0" y="2562703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143" name="object 143"/>
          <p:cNvSpPr/>
          <p:nvPr/>
        </p:nvSpPr>
        <p:spPr>
          <a:xfrm>
            <a:off x="0" y="6549706"/>
            <a:ext cx="501015" cy="501015"/>
          </a:xfrm>
          <a:custGeom>
            <a:avLst/>
            <a:gdLst/>
            <a:ahLst/>
            <a:cxnLst/>
            <a:rect l="l" t="t" r="r" b="b"/>
            <a:pathLst>
              <a:path w="501015" h="501015">
                <a:moveTo>
                  <a:pt x="0" y="0"/>
                </a:moveTo>
                <a:lnTo>
                  <a:pt x="500630" y="0"/>
                </a:lnTo>
              </a:path>
              <a:path w="501015" h="501015">
                <a:moveTo>
                  <a:pt x="500630" y="0"/>
                </a:moveTo>
                <a:lnTo>
                  <a:pt x="0" y="500593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144" name="object 144"/>
          <p:cNvGrpSpPr/>
          <p:nvPr/>
        </p:nvGrpSpPr>
        <p:grpSpPr>
          <a:xfrm>
            <a:off x="489117" y="5507131"/>
            <a:ext cx="539115" cy="539115"/>
            <a:chOff x="489117" y="5507131"/>
            <a:chExt cx="539115" cy="539115"/>
          </a:xfrm>
        </p:grpSpPr>
        <p:sp>
          <p:nvSpPr>
            <p:cNvPr id="145" name="object 145"/>
            <p:cNvSpPr/>
            <p:nvPr/>
          </p:nvSpPr>
          <p:spPr>
            <a:xfrm>
              <a:off x="500630" y="5518644"/>
              <a:ext cx="515620" cy="515620"/>
            </a:xfrm>
            <a:custGeom>
              <a:avLst/>
              <a:gdLst/>
              <a:ahLst/>
              <a:cxnLst/>
              <a:rect l="l" t="t" r="r" b="b"/>
              <a:pathLst>
                <a:path w="515619" h="515620">
                  <a:moveTo>
                    <a:pt x="0" y="515543"/>
                  </a:moveTo>
                  <a:lnTo>
                    <a:pt x="515518" y="515543"/>
                  </a:lnTo>
                </a:path>
                <a:path w="515619" h="515620">
                  <a:moveTo>
                    <a:pt x="515518" y="515543"/>
                  </a:moveTo>
                  <a:lnTo>
                    <a:pt x="0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500630" y="5507131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19" h="23495">
                  <a:moveTo>
                    <a:pt x="0" y="23025"/>
                  </a:moveTo>
                  <a:lnTo>
                    <a:pt x="515518" y="23025"/>
                  </a:lnTo>
                  <a:lnTo>
                    <a:pt x="515518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147" name="object 147"/>
          <p:cNvSpPr/>
          <p:nvPr/>
        </p:nvSpPr>
        <p:spPr>
          <a:xfrm>
            <a:off x="0" y="0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0" y="348710"/>
                </a:moveTo>
                <a:lnTo>
                  <a:pt x="348675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0" y="3972076"/>
            <a:ext cx="501015" cy="501015"/>
          </a:xfrm>
          <a:custGeom>
            <a:avLst/>
            <a:gdLst/>
            <a:ahLst/>
            <a:cxnLst/>
            <a:rect l="l" t="t" r="r" b="b"/>
            <a:pathLst>
              <a:path w="501015" h="501014">
                <a:moveTo>
                  <a:pt x="0" y="500630"/>
                </a:moveTo>
                <a:lnTo>
                  <a:pt x="500630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2562564" y="4487594"/>
            <a:ext cx="1031240" cy="515620"/>
          </a:xfrm>
          <a:custGeom>
            <a:avLst/>
            <a:gdLst/>
            <a:ahLst/>
            <a:cxnLst/>
            <a:rect l="l" t="t" r="r" b="b"/>
            <a:pathLst>
              <a:path w="1031239" h="515620">
                <a:moveTo>
                  <a:pt x="515505" y="515505"/>
                </a:moveTo>
                <a:lnTo>
                  <a:pt x="0" y="0"/>
                </a:lnTo>
              </a:path>
              <a:path w="1031239" h="515620">
                <a:moveTo>
                  <a:pt x="0" y="0"/>
                </a:moveTo>
                <a:lnTo>
                  <a:pt x="0" y="515505"/>
                </a:lnTo>
              </a:path>
              <a:path w="1031239" h="515620">
                <a:moveTo>
                  <a:pt x="0" y="515505"/>
                </a:moveTo>
                <a:lnTo>
                  <a:pt x="515505" y="0"/>
                </a:lnTo>
              </a:path>
              <a:path w="1031239" h="515620">
                <a:moveTo>
                  <a:pt x="515505" y="0"/>
                </a:moveTo>
                <a:lnTo>
                  <a:pt x="1031024" y="515505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4645277" y="5003100"/>
            <a:ext cx="1010919" cy="2557145"/>
          </a:xfrm>
          <a:custGeom>
            <a:avLst/>
            <a:gdLst/>
            <a:ahLst/>
            <a:cxnLst/>
            <a:rect l="l" t="t" r="r" b="b"/>
            <a:pathLst>
              <a:path w="1010920" h="2557145">
                <a:moveTo>
                  <a:pt x="494904" y="0"/>
                </a:moveTo>
                <a:lnTo>
                  <a:pt x="1010422" y="515543"/>
                </a:lnTo>
              </a:path>
              <a:path w="1010920" h="2557145">
                <a:moveTo>
                  <a:pt x="1010422" y="515543"/>
                </a:moveTo>
                <a:lnTo>
                  <a:pt x="1010422" y="1031087"/>
                </a:lnTo>
              </a:path>
              <a:path w="1010920" h="2557145">
                <a:moveTo>
                  <a:pt x="1010422" y="1031087"/>
                </a:moveTo>
                <a:lnTo>
                  <a:pt x="1010422" y="1546606"/>
                </a:lnTo>
              </a:path>
              <a:path w="1010920" h="2557145">
                <a:moveTo>
                  <a:pt x="1010422" y="1546606"/>
                </a:moveTo>
                <a:lnTo>
                  <a:pt x="494904" y="1546606"/>
                </a:lnTo>
              </a:path>
              <a:path w="1010920" h="2557145">
                <a:moveTo>
                  <a:pt x="494904" y="1546606"/>
                </a:moveTo>
                <a:lnTo>
                  <a:pt x="1010422" y="2062086"/>
                </a:lnTo>
              </a:path>
              <a:path w="1010920" h="2557145">
                <a:moveTo>
                  <a:pt x="1010422" y="2062086"/>
                </a:moveTo>
                <a:lnTo>
                  <a:pt x="515506" y="2556904"/>
                </a:lnTo>
              </a:path>
              <a:path w="1010920" h="2557145">
                <a:moveTo>
                  <a:pt x="494904" y="2556904"/>
                </a:moveTo>
                <a:lnTo>
                  <a:pt x="494904" y="2062086"/>
                </a:lnTo>
              </a:path>
              <a:path w="1010920" h="2557145">
                <a:moveTo>
                  <a:pt x="494904" y="2062086"/>
                </a:moveTo>
                <a:lnTo>
                  <a:pt x="0" y="2556904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7717748" y="5518644"/>
            <a:ext cx="1546860" cy="2041525"/>
          </a:xfrm>
          <a:custGeom>
            <a:avLst/>
            <a:gdLst/>
            <a:ahLst/>
            <a:cxnLst/>
            <a:rect l="l" t="t" r="r" b="b"/>
            <a:pathLst>
              <a:path w="1546859" h="2041525">
                <a:moveTo>
                  <a:pt x="494952" y="2041361"/>
                </a:moveTo>
                <a:lnTo>
                  <a:pt x="0" y="1546542"/>
                </a:lnTo>
              </a:path>
              <a:path w="1546859" h="2041525">
                <a:moveTo>
                  <a:pt x="0" y="1546542"/>
                </a:moveTo>
                <a:lnTo>
                  <a:pt x="0" y="1031062"/>
                </a:lnTo>
              </a:path>
              <a:path w="1546859" h="2041525">
                <a:moveTo>
                  <a:pt x="0" y="1031062"/>
                </a:moveTo>
                <a:lnTo>
                  <a:pt x="0" y="515543"/>
                </a:lnTo>
              </a:path>
              <a:path w="1546859" h="2041525">
                <a:moveTo>
                  <a:pt x="0" y="515543"/>
                </a:moveTo>
                <a:lnTo>
                  <a:pt x="515556" y="1031062"/>
                </a:lnTo>
              </a:path>
              <a:path w="1546859" h="2041525">
                <a:moveTo>
                  <a:pt x="515556" y="1031062"/>
                </a:moveTo>
                <a:lnTo>
                  <a:pt x="515556" y="515543"/>
                </a:lnTo>
              </a:path>
              <a:path w="1546859" h="2041525">
                <a:moveTo>
                  <a:pt x="515556" y="515543"/>
                </a:moveTo>
                <a:lnTo>
                  <a:pt x="1030909" y="0"/>
                </a:lnTo>
              </a:path>
              <a:path w="1546859" h="2041525">
                <a:moveTo>
                  <a:pt x="1030909" y="0"/>
                </a:moveTo>
                <a:lnTo>
                  <a:pt x="1546453" y="515543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152" name="object 152"/>
          <p:cNvGrpSpPr/>
          <p:nvPr/>
        </p:nvGrpSpPr>
        <p:grpSpPr>
          <a:xfrm>
            <a:off x="8737144" y="4476081"/>
            <a:ext cx="539115" cy="539115"/>
            <a:chOff x="8737144" y="4476081"/>
            <a:chExt cx="539115" cy="539115"/>
          </a:xfrm>
        </p:grpSpPr>
        <p:sp>
          <p:nvSpPr>
            <p:cNvPr id="153" name="object 153"/>
            <p:cNvSpPr/>
            <p:nvPr/>
          </p:nvSpPr>
          <p:spPr>
            <a:xfrm>
              <a:off x="8748657" y="4487594"/>
              <a:ext cx="515620" cy="515620"/>
            </a:xfrm>
            <a:custGeom>
              <a:avLst/>
              <a:gdLst/>
              <a:ahLst/>
              <a:cxnLst/>
              <a:rect l="l" t="t" r="r" b="b"/>
              <a:pathLst>
                <a:path w="515620" h="515620">
                  <a:moveTo>
                    <a:pt x="515543" y="515505"/>
                  </a:moveTo>
                  <a:lnTo>
                    <a:pt x="0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54" name="object 154"/>
            <p:cNvSpPr/>
            <p:nvPr/>
          </p:nvSpPr>
          <p:spPr>
            <a:xfrm>
              <a:off x="8748657" y="4476081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20" h="23495">
                  <a:moveTo>
                    <a:pt x="0" y="23025"/>
                  </a:moveTo>
                  <a:lnTo>
                    <a:pt x="515543" y="23025"/>
                  </a:lnTo>
                  <a:lnTo>
                    <a:pt x="515543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155" name="object 155"/>
          <p:cNvSpPr/>
          <p:nvPr/>
        </p:nvSpPr>
        <p:spPr>
          <a:xfrm>
            <a:off x="7202268" y="1394471"/>
            <a:ext cx="2062480" cy="2578100"/>
          </a:xfrm>
          <a:custGeom>
            <a:avLst/>
            <a:gdLst/>
            <a:ahLst/>
            <a:cxnLst/>
            <a:rect l="l" t="t" r="r" b="b"/>
            <a:pathLst>
              <a:path w="2062479" h="2578100">
                <a:moveTo>
                  <a:pt x="2061933" y="2577604"/>
                </a:moveTo>
                <a:lnTo>
                  <a:pt x="1546390" y="2062086"/>
                </a:lnTo>
              </a:path>
              <a:path w="2062479" h="2578100">
                <a:moveTo>
                  <a:pt x="1546390" y="2062086"/>
                </a:moveTo>
                <a:lnTo>
                  <a:pt x="1031036" y="2577604"/>
                </a:lnTo>
              </a:path>
              <a:path w="2062479" h="2578100">
                <a:moveTo>
                  <a:pt x="1031036" y="2577604"/>
                </a:moveTo>
                <a:lnTo>
                  <a:pt x="1031036" y="2062086"/>
                </a:lnTo>
              </a:path>
              <a:path w="2062479" h="2578100">
                <a:moveTo>
                  <a:pt x="1031036" y="2062086"/>
                </a:moveTo>
                <a:lnTo>
                  <a:pt x="515480" y="1546580"/>
                </a:lnTo>
              </a:path>
              <a:path w="2062479" h="2578100">
                <a:moveTo>
                  <a:pt x="515480" y="1546580"/>
                </a:moveTo>
                <a:lnTo>
                  <a:pt x="0" y="1546580"/>
                </a:lnTo>
              </a:path>
              <a:path w="2062479" h="2578100">
                <a:moveTo>
                  <a:pt x="0" y="1546580"/>
                </a:moveTo>
                <a:lnTo>
                  <a:pt x="515480" y="1031036"/>
                </a:lnTo>
              </a:path>
              <a:path w="2062479" h="2578100">
                <a:moveTo>
                  <a:pt x="515480" y="1031036"/>
                </a:moveTo>
                <a:lnTo>
                  <a:pt x="0" y="1031036"/>
                </a:lnTo>
              </a:path>
              <a:path w="2062479" h="2578100">
                <a:moveTo>
                  <a:pt x="0" y="1031036"/>
                </a:moveTo>
                <a:lnTo>
                  <a:pt x="515480" y="515543"/>
                </a:lnTo>
              </a:path>
              <a:path w="2062479" h="2578100">
                <a:moveTo>
                  <a:pt x="515480" y="515543"/>
                </a:moveTo>
                <a:lnTo>
                  <a:pt x="1031036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156" name="object 156"/>
          <p:cNvGrpSpPr/>
          <p:nvPr/>
        </p:nvGrpSpPr>
        <p:grpSpPr>
          <a:xfrm>
            <a:off x="8221791" y="6022675"/>
            <a:ext cx="2073910" cy="1549400"/>
            <a:chOff x="8221791" y="6022675"/>
            <a:chExt cx="2073910" cy="1549400"/>
          </a:xfrm>
        </p:grpSpPr>
        <p:sp>
          <p:nvSpPr>
            <p:cNvPr id="157" name="object 157"/>
            <p:cNvSpPr/>
            <p:nvPr/>
          </p:nvSpPr>
          <p:spPr>
            <a:xfrm>
              <a:off x="9779681" y="7053674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20" h="23495">
                  <a:moveTo>
                    <a:pt x="0" y="23025"/>
                  </a:moveTo>
                  <a:lnTo>
                    <a:pt x="515480" y="23025"/>
                  </a:lnTo>
                  <a:lnTo>
                    <a:pt x="515480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8233304" y="6034187"/>
              <a:ext cx="1546860" cy="1525905"/>
            </a:xfrm>
            <a:custGeom>
              <a:avLst/>
              <a:gdLst/>
              <a:ahLst/>
              <a:cxnLst/>
              <a:rect l="l" t="t" r="r" b="b"/>
              <a:pathLst>
                <a:path w="1546859" h="1525904">
                  <a:moveTo>
                    <a:pt x="1546377" y="1030998"/>
                  </a:moveTo>
                  <a:lnTo>
                    <a:pt x="1051497" y="1525817"/>
                  </a:lnTo>
                </a:path>
                <a:path w="1546859" h="1525904">
                  <a:moveTo>
                    <a:pt x="1525776" y="1525817"/>
                  </a:moveTo>
                  <a:lnTo>
                    <a:pt x="1030897" y="1030998"/>
                  </a:lnTo>
                </a:path>
                <a:path w="1546859" h="1525904">
                  <a:moveTo>
                    <a:pt x="1030897" y="1030998"/>
                  </a:moveTo>
                  <a:lnTo>
                    <a:pt x="515353" y="515518"/>
                  </a:lnTo>
                </a:path>
                <a:path w="1546859" h="1525904">
                  <a:moveTo>
                    <a:pt x="515353" y="515518"/>
                  </a:moveTo>
                  <a:lnTo>
                    <a:pt x="0" y="0"/>
                  </a:lnTo>
                </a:path>
                <a:path w="1546859" h="1525904">
                  <a:moveTo>
                    <a:pt x="0" y="0"/>
                  </a:moveTo>
                  <a:lnTo>
                    <a:pt x="0" y="515518"/>
                  </a:lnTo>
                </a:path>
                <a:path w="1546859" h="1525904">
                  <a:moveTo>
                    <a:pt x="0" y="515518"/>
                  </a:moveTo>
                  <a:lnTo>
                    <a:pt x="515353" y="0"/>
                  </a:lnTo>
                </a:path>
                <a:path w="1546859" h="1525904">
                  <a:moveTo>
                    <a:pt x="515353" y="0"/>
                  </a:moveTo>
                  <a:lnTo>
                    <a:pt x="1030897" y="515518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159" name="object 159"/>
          <p:cNvGrpSpPr/>
          <p:nvPr/>
        </p:nvGrpSpPr>
        <p:grpSpPr>
          <a:xfrm>
            <a:off x="5128669" y="5507131"/>
            <a:ext cx="1558290" cy="1054100"/>
            <a:chOff x="5128669" y="5507131"/>
            <a:chExt cx="1558290" cy="1054100"/>
          </a:xfrm>
        </p:grpSpPr>
        <p:sp>
          <p:nvSpPr>
            <p:cNvPr id="160" name="object 160"/>
            <p:cNvSpPr/>
            <p:nvPr/>
          </p:nvSpPr>
          <p:spPr>
            <a:xfrm>
              <a:off x="5140181" y="6034188"/>
              <a:ext cx="0" cy="515620"/>
            </a:xfrm>
            <a:custGeom>
              <a:avLst/>
              <a:gdLst/>
              <a:ahLst/>
              <a:cxnLst/>
              <a:rect l="l" t="t" r="r" b="b"/>
              <a:pathLst>
                <a:path h="515620">
                  <a:moveTo>
                    <a:pt x="0" y="0"/>
                  </a:moveTo>
                  <a:lnTo>
                    <a:pt x="0" y="515518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61" name="object 161"/>
            <p:cNvSpPr/>
            <p:nvPr/>
          </p:nvSpPr>
          <p:spPr>
            <a:xfrm>
              <a:off x="5140181" y="6538193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20" h="23495">
                  <a:moveTo>
                    <a:pt x="0" y="23025"/>
                  </a:moveTo>
                  <a:lnTo>
                    <a:pt x="515518" y="23025"/>
                  </a:lnTo>
                  <a:lnTo>
                    <a:pt x="515518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62" name="object 162"/>
            <p:cNvSpPr/>
            <p:nvPr/>
          </p:nvSpPr>
          <p:spPr>
            <a:xfrm>
              <a:off x="5655700" y="5518644"/>
              <a:ext cx="1031240" cy="1031240"/>
            </a:xfrm>
            <a:custGeom>
              <a:avLst/>
              <a:gdLst/>
              <a:ahLst/>
              <a:cxnLst/>
              <a:rect l="l" t="t" r="r" b="b"/>
              <a:pathLst>
                <a:path w="1031240" h="1031240">
                  <a:moveTo>
                    <a:pt x="0" y="1031062"/>
                  </a:moveTo>
                  <a:lnTo>
                    <a:pt x="515480" y="515543"/>
                  </a:lnTo>
                </a:path>
                <a:path w="1031240" h="1031240">
                  <a:moveTo>
                    <a:pt x="515480" y="515543"/>
                  </a:moveTo>
                  <a:lnTo>
                    <a:pt x="515480" y="0"/>
                  </a:lnTo>
                </a:path>
                <a:path w="1031240" h="1031240">
                  <a:moveTo>
                    <a:pt x="515480" y="0"/>
                  </a:moveTo>
                  <a:lnTo>
                    <a:pt x="1031062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163" name="object 163"/>
          <p:cNvGrpSpPr/>
          <p:nvPr/>
        </p:nvGrpSpPr>
        <p:grpSpPr>
          <a:xfrm>
            <a:off x="-11512" y="4476081"/>
            <a:ext cx="1555115" cy="1054100"/>
            <a:chOff x="-11512" y="4476081"/>
            <a:chExt cx="1555115" cy="1054100"/>
          </a:xfrm>
        </p:grpSpPr>
        <p:sp>
          <p:nvSpPr>
            <p:cNvPr id="164" name="object 164"/>
            <p:cNvSpPr/>
            <p:nvPr/>
          </p:nvSpPr>
          <p:spPr>
            <a:xfrm>
              <a:off x="500630" y="4487594"/>
              <a:ext cx="1031240" cy="1031240"/>
            </a:xfrm>
            <a:custGeom>
              <a:avLst/>
              <a:gdLst/>
              <a:ahLst/>
              <a:cxnLst/>
              <a:rect l="l" t="t" r="r" b="b"/>
              <a:pathLst>
                <a:path w="1031240" h="1031239">
                  <a:moveTo>
                    <a:pt x="1031049" y="515505"/>
                  </a:moveTo>
                  <a:lnTo>
                    <a:pt x="515518" y="0"/>
                  </a:lnTo>
                </a:path>
                <a:path w="1031240" h="1031239">
                  <a:moveTo>
                    <a:pt x="515518" y="0"/>
                  </a:moveTo>
                  <a:lnTo>
                    <a:pt x="515518" y="515505"/>
                  </a:lnTo>
                </a:path>
                <a:path w="1031240" h="1031239">
                  <a:moveTo>
                    <a:pt x="515518" y="515505"/>
                  </a:moveTo>
                  <a:lnTo>
                    <a:pt x="0" y="0"/>
                  </a:lnTo>
                </a:path>
                <a:path w="1031240" h="1031239">
                  <a:moveTo>
                    <a:pt x="0" y="0"/>
                  </a:moveTo>
                  <a:lnTo>
                    <a:pt x="0" y="515505"/>
                  </a:lnTo>
                </a:path>
                <a:path w="1031240" h="1031239">
                  <a:moveTo>
                    <a:pt x="0" y="515505"/>
                  </a:moveTo>
                  <a:lnTo>
                    <a:pt x="515518" y="1031049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500630" y="5507131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19" h="23495">
                  <a:moveTo>
                    <a:pt x="0" y="23025"/>
                  </a:moveTo>
                  <a:lnTo>
                    <a:pt x="515518" y="23025"/>
                  </a:lnTo>
                  <a:lnTo>
                    <a:pt x="515518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66" name="object 166"/>
            <p:cNvSpPr/>
            <p:nvPr/>
          </p:nvSpPr>
          <p:spPr>
            <a:xfrm>
              <a:off x="0" y="5017988"/>
              <a:ext cx="501015" cy="501015"/>
            </a:xfrm>
            <a:custGeom>
              <a:avLst/>
              <a:gdLst/>
              <a:ahLst/>
              <a:cxnLst/>
              <a:rect l="l" t="t" r="r" b="b"/>
              <a:pathLst>
                <a:path w="501015" h="501014">
                  <a:moveTo>
                    <a:pt x="500630" y="500654"/>
                  </a:moveTo>
                  <a:lnTo>
                    <a:pt x="0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167" name="object 167"/>
          <p:cNvSpPr/>
          <p:nvPr/>
        </p:nvSpPr>
        <p:spPr>
          <a:xfrm>
            <a:off x="489118" y="2425510"/>
            <a:ext cx="23495" cy="515620"/>
          </a:xfrm>
          <a:custGeom>
            <a:avLst/>
            <a:gdLst/>
            <a:ahLst/>
            <a:cxnLst/>
            <a:rect l="l" t="t" r="r" b="b"/>
            <a:pathLst>
              <a:path w="23495" h="515619">
                <a:moveTo>
                  <a:pt x="0" y="515531"/>
                </a:moveTo>
                <a:lnTo>
                  <a:pt x="23025" y="515531"/>
                </a:lnTo>
                <a:lnTo>
                  <a:pt x="23025" y="0"/>
                </a:lnTo>
                <a:lnTo>
                  <a:pt x="0" y="0"/>
                </a:lnTo>
                <a:lnTo>
                  <a:pt x="0" y="515531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0" y="378484"/>
            <a:ext cx="501015" cy="501015"/>
          </a:xfrm>
          <a:custGeom>
            <a:avLst/>
            <a:gdLst/>
            <a:ahLst/>
            <a:cxnLst/>
            <a:rect l="l" t="t" r="r" b="b"/>
            <a:pathLst>
              <a:path w="501015" h="501015">
                <a:moveTo>
                  <a:pt x="500631" y="500483"/>
                </a:moveTo>
                <a:lnTo>
                  <a:pt x="0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652583" y="0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363855" h="363855">
                <a:moveTo>
                  <a:pt x="0" y="0"/>
                </a:moveTo>
                <a:lnTo>
                  <a:pt x="363566" y="363602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4624677" y="4487584"/>
            <a:ext cx="1031240" cy="1031240"/>
          </a:xfrm>
          <a:custGeom>
            <a:avLst/>
            <a:gdLst/>
            <a:ahLst/>
            <a:cxnLst/>
            <a:rect l="l" t="t" r="r" b="b"/>
            <a:pathLst>
              <a:path w="1031239" h="1031239">
                <a:moveTo>
                  <a:pt x="515505" y="0"/>
                </a:moveTo>
                <a:lnTo>
                  <a:pt x="0" y="515518"/>
                </a:lnTo>
              </a:path>
              <a:path w="1031239" h="1031239">
                <a:moveTo>
                  <a:pt x="0" y="515518"/>
                </a:moveTo>
                <a:lnTo>
                  <a:pt x="515505" y="1031062"/>
                </a:lnTo>
              </a:path>
              <a:path w="1031239" h="1031239">
                <a:moveTo>
                  <a:pt x="515505" y="1031062"/>
                </a:moveTo>
                <a:lnTo>
                  <a:pt x="1031024" y="515518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171" name="object 171"/>
          <p:cNvGrpSpPr/>
          <p:nvPr/>
        </p:nvGrpSpPr>
        <p:grpSpPr>
          <a:xfrm>
            <a:off x="6159668" y="1487652"/>
            <a:ext cx="23495" cy="937894"/>
            <a:chOff x="6159668" y="1487652"/>
            <a:chExt cx="23495" cy="937894"/>
          </a:xfrm>
        </p:grpSpPr>
        <p:sp>
          <p:nvSpPr>
            <p:cNvPr id="172" name="object 172"/>
            <p:cNvSpPr/>
            <p:nvPr/>
          </p:nvSpPr>
          <p:spPr>
            <a:xfrm>
              <a:off x="6171181" y="1910017"/>
              <a:ext cx="0" cy="515620"/>
            </a:xfrm>
            <a:custGeom>
              <a:avLst/>
              <a:gdLst/>
              <a:ahLst/>
              <a:cxnLst/>
              <a:rect l="l" t="t" r="r" b="b"/>
              <a:pathLst>
                <a:path h="515619">
                  <a:moveTo>
                    <a:pt x="0" y="515492"/>
                  </a:moveTo>
                  <a:lnTo>
                    <a:pt x="0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73" name="object 173"/>
            <p:cNvSpPr/>
            <p:nvPr/>
          </p:nvSpPr>
          <p:spPr>
            <a:xfrm>
              <a:off x="6171181" y="1487652"/>
              <a:ext cx="0" cy="422909"/>
            </a:xfrm>
            <a:custGeom>
              <a:avLst/>
              <a:gdLst/>
              <a:ahLst/>
              <a:cxnLst/>
              <a:rect l="l" t="t" r="r" b="b"/>
              <a:pathLst>
                <a:path h="422910">
                  <a:moveTo>
                    <a:pt x="0" y="0"/>
                  </a:moveTo>
                  <a:lnTo>
                    <a:pt x="0" y="422365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174" name="object 174"/>
          <p:cNvSpPr/>
          <p:nvPr/>
        </p:nvSpPr>
        <p:spPr>
          <a:xfrm>
            <a:off x="5292134" y="0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363854" h="363855">
                <a:moveTo>
                  <a:pt x="363566" y="363602"/>
                </a:moveTo>
                <a:lnTo>
                  <a:pt x="0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4261110" y="0"/>
            <a:ext cx="727710" cy="363855"/>
          </a:xfrm>
          <a:custGeom>
            <a:avLst/>
            <a:gdLst/>
            <a:ahLst/>
            <a:cxnLst/>
            <a:rect l="l" t="t" r="r" b="b"/>
            <a:pathLst>
              <a:path w="727710" h="363855">
                <a:moveTo>
                  <a:pt x="727123" y="0"/>
                </a:moveTo>
                <a:lnTo>
                  <a:pt x="363566" y="363602"/>
                </a:lnTo>
              </a:path>
              <a:path w="727710" h="363855">
                <a:moveTo>
                  <a:pt x="363566" y="363602"/>
                </a:moveTo>
                <a:lnTo>
                  <a:pt x="0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3745556" y="0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363854" h="363855">
                <a:moveTo>
                  <a:pt x="0" y="0"/>
                </a:moveTo>
                <a:lnTo>
                  <a:pt x="363602" y="363602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3230022" y="0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363854" h="363855">
                <a:moveTo>
                  <a:pt x="363566" y="363602"/>
                </a:moveTo>
                <a:lnTo>
                  <a:pt x="0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6849981" y="2633132"/>
            <a:ext cx="2062480" cy="1546860"/>
          </a:xfrm>
          <a:custGeom>
            <a:avLst/>
            <a:gdLst/>
            <a:ahLst/>
            <a:cxnLst/>
            <a:rect l="l" t="t" r="r" b="b"/>
            <a:pathLst>
              <a:path w="2062479" h="1546860">
                <a:moveTo>
                  <a:pt x="2061895" y="1546567"/>
                </a:moveTo>
                <a:lnTo>
                  <a:pt x="1546542" y="1031049"/>
                </a:lnTo>
              </a:path>
              <a:path w="2062479" h="1546860">
                <a:moveTo>
                  <a:pt x="1546542" y="1031049"/>
                </a:moveTo>
                <a:lnTo>
                  <a:pt x="1030986" y="515531"/>
                </a:lnTo>
              </a:path>
              <a:path w="2062479" h="1546860">
                <a:moveTo>
                  <a:pt x="1030986" y="515531"/>
                </a:moveTo>
                <a:lnTo>
                  <a:pt x="515505" y="0"/>
                </a:lnTo>
              </a:path>
              <a:path w="2062479" h="1546860">
                <a:moveTo>
                  <a:pt x="515505" y="0"/>
                </a:moveTo>
                <a:lnTo>
                  <a:pt x="0" y="515531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179" name="object 179"/>
          <p:cNvGrpSpPr/>
          <p:nvPr/>
        </p:nvGrpSpPr>
        <p:grpSpPr>
          <a:xfrm>
            <a:off x="8737146" y="3960566"/>
            <a:ext cx="539115" cy="539115"/>
            <a:chOff x="8737146" y="3960566"/>
            <a:chExt cx="539115" cy="539115"/>
          </a:xfrm>
        </p:grpSpPr>
        <p:sp>
          <p:nvSpPr>
            <p:cNvPr id="180" name="object 180"/>
            <p:cNvSpPr/>
            <p:nvPr/>
          </p:nvSpPr>
          <p:spPr>
            <a:xfrm>
              <a:off x="8748659" y="4476071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20" h="23495">
                  <a:moveTo>
                    <a:pt x="0" y="23025"/>
                  </a:moveTo>
                  <a:lnTo>
                    <a:pt x="515543" y="23025"/>
                  </a:lnTo>
                  <a:lnTo>
                    <a:pt x="515543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81" name="object 181"/>
            <p:cNvSpPr/>
            <p:nvPr/>
          </p:nvSpPr>
          <p:spPr>
            <a:xfrm>
              <a:off x="8748659" y="3972078"/>
              <a:ext cx="515620" cy="515620"/>
            </a:xfrm>
            <a:custGeom>
              <a:avLst/>
              <a:gdLst/>
              <a:ahLst/>
              <a:cxnLst/>
              <a:rect l="l" t="t" r="r" b="b"/>
              <a:pathLst>
                <a:path w="515620" h="515620">
                  <a:moveTo>
                    <a:pt x="0" y="515505"/>
                  </a:moveTo>
                  <a:lnTo>
                    <a:pt x="515543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182" name="object 182"/>
          <p:cNvGrpSpPr/>
          <p:nvPr/>
        </p:nvGrpSpPr>
        <p:grpSpPr>
          <a:xfrm>
            <a:off x="2035559" y="2425510"/>
            <a:ext cx="2085339" cy="2589530"/>
            <a:chOff x="2035559" y="2425510"/>
            <a:chExt cx="2085339" cy="2589530"/>
          </a:xfrm>
        </p:grpSpPr>
        <p:sp>
          <p:nvSpPr>
            <p:cNvPr id="183" name="object 183"/>
            <p:cNvSpPr/>
            <p:nvPr/>
          </p:nvSpPr>
          <p:spPr>
            <a:xfrm>
              <a:off x="2047072" y="2425510"/>
              <a:ext cx="515620" cy="1031240"/>
            </a:xfrm>
            <a:custGeom>
              <a:avLst/>
              <a:gdLst/>
              <a:ahLst/>
              <a:cxnLst/>
              <a:rect l="l" t="t" r="r" b="b"/>
              <a:pathLst>
                <a:path w="515619" h="1031239">
                  <a:moveTo>
                    <a:pt x="515493" y="0"/>
                  </a:moveTo>
                  <a:lnTo>
                    <a:pt x="515493" y="515531"/>
                  </a:lnTo>
                </a:path>
                <a:path w="515619" h="1031239">
                  <a:moveTo>
                    <a:pt x="515493" y="515531"/>
                  </a:moveTo>
                  <a:lnTo>
                    <a:pt x="0" y="1031049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84" name="object 184"/>
            <p:cNvSpPr/>
            <p:nvPr/>
          </p:nvSpPr>
          <p:spPr>
            <a:xfrm>
              <a:off x="2035559" y="2941041"/>
              <a:ext cx="23495" cy="515620"/>
            </a:xfrm>
            <a:custGeom>
              <a:avLst/>
              <a:gdLst/>
              <a:ahLst/>
              <a:cxnLst/>
              <a:rect l="l" t="t" r="r" b="b"/>
              <a:pathLst>
                <a:path w="23494" h="515620">
                  <a:moveTo>
                    <a:pt x="0" y="515518"/>
                  </a:moveTo>
                  <a:lnTo>
                    <a:pt x="23025" y="515518"/>
                  </a:lnTo>
                  <a:lnTo>
                    <a:pt x="23025" y="0"/>
                  </a:lnTo>
                  <a:lnTo>
                    <a:pt x="0" y="0"/>
                  </a:lnTo>
                  <a:lnTo>
                    <a:pt x="0" y="515518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85" name="object 185"/>
            <p:cNvSpPr/>
            <p:nvPr/>
          </p:nvSpPr>
          <p:spPr>
            <a:xfrm>
              <a:off x="2047072" y="2941041"/>
              <a:ext cx="2062480" cy="2062480"/>
            </a:xfrm>
            <a:custGeom>
              <a:avLst/>
              <a:gdLst/>
              <a:ahLst/>
              <a:cxnLst/>
              <a:rect l="l" t="t" r="r" b="b"/>
              <a:pathLst>
                <a:path w="2062479" h="2062479">
                  <a:moveTo>
                    <a:pt x="0" y="0"/>
                  </a:moveTo>
                  <a:lnTo>
                    <a:pt x="515493" y="515518"/>
                  </a:lnTo>
                </a:path>
                <a:path w="2062479" h="2062479">
                  <a:moveTo>
                    <a:pt x="515493" y="515518"/>
                  </a:moveTo>
                  <a:lnTo>
                    <a:pt x="1030998" y="1031036"/>
                  </a:lnTo>
                </a:path>
                <a:path w="2062479" h="2062479">
                  <a:moveTo>
                    <a:pt x="1030998" y="1031036"/>
                  </a:moveTo>
                  <a:lnTo>
                    <a:pt x="1546517" y="1031036"/>
                  </a:lnTo>
                </a:path>
                <a:path w="2062479" h="2062479">
                  <a:moveTo>
                    <a:pt x="1546517" y="1031036"/>
                  </a:moveTo>
                  <a:lnTo>
                    <a:pt x="1546517" y="1546542"/>
                  </a:lnTo>
                </a:path>
                <a:path w="2062479" h="2062479">
                  <a:moveTo>
                    <a:pt x="1546517" y="1546542"/>
                  </a:moveTo>
                  <a:lnTo>
                    <a:pt x="1546517" y="2062060"/>
                  </a:lnTo>
                </a:path>
                <a:path w="2062479" h="2062479">
                  <a:moveTo>
                    <a:pt x="1546517" y="2062060"/>
                  </a:moveTo>
                  <a:lnTo>
                    <a:pt x="2062086" y="1546542"/>
                  </a:lnTo>
                </a:path>
                <a:path w="2062479" h="2062479">
                  <a:moveTo>
                    <a:pt x="2062086" y="1546542"/>
                  </a:moveTo>
                  <a:lnTo>
                    <a:pt x="2062086" y="1031036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186" name="object 186"/>
          <p:cNvGrpSpPr/>
          <p:nvPr/>
        </p:nvGrpSpPr>
        <p:grpSpPr>
          <a:xfrm>
            <a:off x="4613164" y="1487652"/>
            <a:ext cx="2085339" cy="3000375"/>
            <a:chOff x="4613164" y="1487652"/>
            <a:chExt cx="2085339" cy="3000375"/>
          </a:xfrm>
        </p:grpSpPr>
        <p:sp>
          <p:nvSpPr>
            <p:cNvPr id="187" name="object 187"/>
            <p:cNvSpPr/>
            <p:nvPr/>
          </p:nvSpPr>
          <p:spPr>
            <a:xfrm>
              <a:off x="4624677" y="2425510"/>
              <a:ext cx="515620" cy="2062480"/>
            </a:xfrm>
            <a:custGeom>
              <a:avLst/>
              <a:gdLst/>
              <a:ahLst/>
              <a:cxnLst/>
              <a:rect l="l" t="t" r="r" b="b"/>
              <a:pathLst>
                <a:path w="515620" h="2062479">
                  <a:moveTo>
                    <a:pt x="0" y="2062073"/>
                  </a:moveTo>
                  <a:lnTo>
                    <a:pt x="0" y="1546567"/>
                  </a:lnTo>
                </a:path>
                <a:path w="515620" h="2062479">
                  <a:moveTo>
                    <a:pt x="0" y="1546567"/>
                  </a:moveTo>
                  <a:lnTo>
                    <a:pt x="515505" y="1031049"/>
                  </a:lnTo>
                </a:path>
                <a:path w="515620" h="2062479">
                  <a:moveTo>
                    <a:pt x="515505" y="1031049"/>
                  </a:moveTo>
                  <a:lnTo>
                    <a:pt x="515505" y="515531"/>
                  </a:lnTo>
                </a:path>
                <a:path w="515620" h="2062479">
                  <a:moveTo>
                    <a:pt x="515505" y="515531"/>
                  </a:moveTo>
                  <a:lnTo>
                    <a:pt x="515505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88" name="object 188"/>
            <p:cNvSpPr/>
            <p:nvPr/>
          </p:nvSpPr>
          <p:spPr>
            <a:xfrm>
              <a:off x="5140182" y="2413998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20" h="23494">
                  <a:moveTo>
                    <a:pt x="0" y="23025"/>
                  </a:moveTo>
                  <a:lnTo>
                    <a:pt x="515518" y="23025"/>
                  </a:lnTo>
                  <a:lnTo>
                    <a:pt x="515518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89" name="object 189"/>
            <p:cNvSpPr/>
            <p:nvPr/>
          </p:nvSpPr>
          <p:spPr>
            <a:xfrm>
              <a:off x="5655701" y="1910017"/>
              <a:ext cx="1031240" cy="515620"/>
            </a:xfrm>
            <a:custGeom>
              <a:avLst/>
              <a:gdLst/>
              <a:ahLst/>
              <a:cxnLst/>
              <a:rect l="l" t="t" r="r" b="b"/>
              <a:pathLst>
                <a:path w="1031240" h="515619">
                  <a:moveTo>
                    <a:pt x="0" y="515492"/>
                  </a:moveTo>
                  <a:lnTo>
                    <a:pt x="515480" y="515492"/>
                  </a:lnTo>
                </a:path>
                <a:path w="1031240" h="515619">
                  <a:moveTo>
                    <a:pt x="515480" y="515492"/>
                  </a:moveTo>
                  <a:lnTo>
                    <a:pt x="1031062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90" name="object 190"/>
            <p:cNvSpPr/>
            <p:nvPr/>
          </p:nvSpPr>
          <p:spPr>
            <a:xfrm>
              <a:off x="6686763" y="1487652"/>
              <a:ext cx="0" cy="422909"/>
            </a:xfrm>
            <a:custGeom>
              <a:avLst/>
              <a:gdLst/>
              <a:ahLst/>
              <a:cxnLst/>
              <a:rect l="l" t="t" r="r" b="b"/>
              <a:pathLst>
                <a:path h="422910">
                  <a:moveTo>
                    <a:pt x="0" y="0"/>
                  </a:moveTo>
                  <a:lnTo>
                    <a:pt x="0" y="422365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6675250" y="1487652"/>
            <a:ext cx="1569720" cy="2484755"/>
            <a:chOff x="6675250" y="1487652"/>
            <a:chExt cx="1569720" cy="2484755"/>
          </a:xfrm>
        </p:grpSpPr>
        <p:sp>
          <p:nvSpPr>
            <p:cNvPr id="192" name="object 192"/>
            <p:cNvSpPr/>
            <p:nvPr/>
          </p:nvSpPr>
          <p:spPr>
            <a:xfrm>
              <a:off x="7202268" y="1487652"/>
              <a:ext cx="0" cy="422909"/>
            </a:xfrm>
            <a:custGeom>
              <a:avLst/>
              <a:gdLst/>
              <a:ahLst/>
              <a:cxnLst/>
              <a:rect l="l" t="t" r="r" b="b"/>
              <a:pathLst>
                <a:path h="422910">
                  <a:moveTo>
                    <a:pt x="0" y="0"/>
                  </a:moveTo>
                  <a:lnTo>
                    <a:pt x="0" y="422365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93" name="object 193"/>
            <p:cNvSpPr/>
            <p:nvPr/>
          </p:nvSpPr>
          <p:spPr>
            <a:xfrm>
              <a:off x="6686763" y="1910017"/>
              <a:ext cx="1546860" cy="2062480"/>
            </a:xfrm>
            <a:custGeom>
              <a:avLst/>
              <a:gdLst/>
              <a:ahLst/>
              <a:cxnLst/>
              <a:rect l="l" t="t" r="r" b="b"/>
              <a:pathLst>
                <a:path w="1546859" h="2062479">
                  <a:moveTo>
                    <a:pt x="515505" y="0"/>
                  </a:moveTo>
                  <a:lnTo>
                    <a:pt x="0" y="515492"/>
                  </a:lnTo>
                </a:path>
                <a:path w="1546859" h="2062479">
                  <a:moveTo>
                    <a:pt x="0" y="515492"/>
                  </a:moveTo>
                  <a:lnTo>
                    <a:pt x="0" y="1031024"/>
                  </a:lnTo>
                </a:path>
                <a:path w="1546859" h="2062479">
                  <a:moveTo>
                    <a:pt x="0" y="1031024"/>
                  </a:moveTo>
                  <a:lnTo>
                    <a:pt x="515505" y="515492"/>
                  </a:lnTo>
                </a:path>
                <a:path w="1546859" h="2062479">
                  <a:moveTo>
                    <a:pt x="515505" y="515492"/>
                  </a:moveTo>
                  <a:lnTo>
                    <a:pt x="1030986" y="515492"/>
                  </a:lnTo>
                </a:path>
                <a:path w="1546859" h="2062479">
                  <a:moveTo>
                    <a:pt x="1030986" y="515492"/>
                  </a:moveTo>
                  <a:lnTo>
                    <a:pt x="1546542" y="1031024"/>
                  </a:lnTo>
                </a:path>
                <a:path w="1546859" h="2062479">
                  <a:moveTo>
                    <a:pt x="1546542" y="1031024"/>
                  </a:moveTo>
                  <a:lnTo>
                    <a:pt x="1546542" y="1546542"/>
                  </a:lnTo>
                </a:path>
                <a:path w="1546859" h="2062479">
                  <a:moveTo>
                    <a:pt x="1546542" y="1546542"/>
                  </a:moveTo>
                  <a:lnTo>
                    <a:pt x="1546542" y="206206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1004637" y="6022677"/>
            <a:ext cx="2600960" cy="1549400"/>
            <a:chOff x="1004637" y="6022677"/>
            <a:chExt cx="2600960" cy="1549400"/>
          </a:xfrm>
        </p:grpSpPr>
        <p:sp>
          <p:nvSpPr>
            <p:cNvPr id="195" name="object 195"/>
            <p:cNvSpPr/>
            <p:nvPr/>
          </p:nvSpPr>
          <p:spPr>
            <a:xfrm>
              <a:off x="2562565" y="6034190"/>
              <a:ext cx="1031240" cy="1525905"/>
            </a:xfrm>
            <a:custGeom>
              <a:avLst/>
              <a:gdLst/>
              <a:ahLst/>
              <a:cxnLst/>
              <a:rect l="l" t="t" r="r" b="b"/>
              <a:pathLst>
                <a:path w="1031239" h="1525904">
                  <a:moveTo>
                    <a:pt x="1031024" y="1525814"/>
                  </a:moveTo>
                  <a:lnTo>
                    <a:pt x="1031024" y="1030998"/>
                  </a:lnTo>
                </a:path>
                <a:path w="1031239" h="1525904">
                  <a:moveTo>
                    <a:pt x="1031024" y="1030998"/>
                  </a:moveTo>
                  <a:lnTo>
                    <a:pt x="515505" y="515505"/>
                  </a:lnTo>
                </a:path>
                <a:path w="1031239" h="1525904">
                  <a:moveTo>
                    <a:pt x="515505" y="515505"/>
                  </a:moveTo>
                  <a:lnTo>
                    <a:pt x="0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96" name="object 196"/>
            <p:cNvSpPr/>
            <p:nvPr/>
          </p:nvSpPr>
          <p:spPr>
            <a:xfrm>
              <a:off x="2047072" y="6022677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19" h="23495">
                  <a:moveTo>
                    <a:pt x="0" y="23025"/>
                  </a:moveTo>
                  <a:lnTo>
                    <a:pt x="515493" y="23025"/>
                  </a:lnTo>
                  <a:lnTo>
                    <a:pt x="515493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97" name="object 197"/>
            <p:cNvSpPr/>
            <p:nvPr/>
          </p:nvSpPr>
          <p:spPr>
            <a:xfrm>
              <a:off x="1531680" y="6034190"/>
              <a:ext cx="515620" cy="515620"/>
            </a:xfrm>
            <a:custGeom>
              <a:avLst/>
              <a:gdLst/>
              <a:ahLst/>
              <a:cxnLst/>
              <a:rect l="l" t="t" r="r" b="b"/>
              <a:pathLst>
                <a:path w="515619" h="515620">
                  <a:moveTo>
                    <a:pt x="515391" y="0"/>
                  </a:moveTo>
                  <a:lnTo>
                    <a:pt x="0" y="515505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98" name="object 198"/>
            <p:cNvSpPr/>
            <p:nvPr/>
          </p:nvSpPr>
          <p:spPr>
            <a:xfrm>
              <a:off x="1016149" y="6538183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19" h="23495">
                  <a:moveTo>
                    <a:pt x="0" y="23025"/>
                  </a:moveTo>
                  <a:lnTo>
                    <a:pt x="515531" y="23025"/>
                  </a:lnTo>
                  <a:lnTo>
                    <a:pt x="515531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99" name="object 199"/>
            <p:cNvSpPr/>
            <p:nvPr/>
          </p:nvSpPr>
          <p:spPr>
            <a:xfrm>
              <a:off x="1016149" y="6034190"/>
              <a:ext cx="1546860" cy="1525905"/>
            </a:xfrm>
            <a:custGeom>
              <a:avLst/>
              <a:gdLst/>
              <a:ahLst/>
              <a:cxnLst/>
              <a:rect l="l" t="t" r="r" b="b"/>
              <a:pathLst>
                <a:path w="1546860" h="1525904">
                  <a:moveTo>
                    <a:pt x="0" y="515505"/>
                  </a:moveTo>
                  <a:lnTo>
                    <a:pt x="515531" y="0"/>
                  </a:lnTo>
                </a:path>
                <a:path w="1546860" h="1525904">
                  <a:moveTo>
                    <a:pt x="515531" y="0"/>
                  </a:moveTo>
                  <a:lnTo>
                    <a:pt x="1030922" y="515505"/>
                  </a:lnTo>
                </a:path>
                <a:path w="1546860" h="1525904">
                  <a:moveTo>
                    <a:pt x="1030922" y="515505"/>
                  </a:moveTo>
                  <a:lnTo>
                    <a:pt x="1546415" y="515505"/>
                  </a:lnTo>
                </a:path>
                <a:path w="1546860" h="1525904">
                  <a:moveTo>
                    <a:pt x="1546415" y="515505"/>
                  </a:moveTo>
                  <a:lnTo>
                    <a:pt x="1030922" y="1030998"/>
                  </a:lnTo>
                </a:path>
                <a:path w="1546860" h="1525904">
                  <a:moveTo>
                    <a:pt x="1030922" y="1030998"/>
                  </a:moveTo>
                  <a:lnTo>
                    <a:pt x="536130" y="1525814"/>
                  </a:lnTo>
                </a:path>
                <a:path w="1546860" h="1525904">
                  <a:moveTo>
                    <a:pt x="515531" y="1525814"/>
                  </a:moveTo>
                  <a:lnTo>
                    <a:pt x="515531" y="1030998"/>
                  </a:lnTo>
                </a:path>
                <a:path w="1546860" h="1525904">
                  <a:moveTo>
                    <a:pt x="515531" y="1030998"/>
                  </a:moveTo>
                  <a:lnTo>
                    <a:pt x="1010322" y="1525814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200" name="object 200"/>
          <p:cNvSpPr/>
          <p:nvPr/>
        </p:nvSpPr>
        <p:spPr>
          <a:xfrm>
            <a:off x="1168105" y="0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363855" h="363855">
                <a:moveTo>
                  <a:pt x="0" y="0"/>
                </a:moveTo>
                <a:lnTo>
                  <a:pt x="363575" y="363602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1016149" y="1394473"/>
            <a:ext cx="515620" cy="515620"/>
          </a:xfrm>
          <a:custGeom>
            <a:avLst/>
            <a:gdLst/>
            <a:ahLst/>
            <a:cxnLst/>
            <a:rect l="l" t="t" r="r" b="b"/>
            <a:pathLst>
              <a:path w="515619" h="515619">
                <a:moveTo>
                  <a:pt x="515531" y="0"/>
                </a:moveTo>
                <a:lnTo>
                  <a:pt x="0" y="515543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8233305" y="6034190"/>
            <a:ext cx="1031240" cy="1031240"/>
          </a:xfrm>
          <a:custGeom>
            <a:avLst/>
            <a:gdLst/>
            <a:ahLst/>
            <a:cxnLst/>
            <a:rect l="l" t="t" r="r" b="b"/>
            <a:pathLst>
              <a:path w="1031240" h="1031240">
                <a:moveTo>
                  <a:pt x="1030897" y="1030998"/>
                </a:moveTo>
                <a:lnTo>
                  <a:pt x="515353" y="1030998"/>
                </a:lnTo>
              </a:path>
              <a:path w="1031240" h="1031240">
                <a:moveTo>
                  <a:pt x="515353" y="1030998"/>
                </a:moveTo>
                <a:lnTo>
                  <a:pt x="0" y="515505"/>
                </a:lnTo>
              </a:path>
              <a:path w="1031240" h="1031240">
                <a:moveTo>
                  <a:pt x="0" y="515505"/>
                </a:moveTo>
                <a:lnTo>
                  <a:pt x="515353" y="0"/>
                </a:lnTo>
              </a:path>
              <a:path w="1031240" h="1031240">
                <a:moveTo>
                  <a:pt x="515353" y="0"/>
                </a:moveTo>
                <a:lnTo>
                  <a:pt x="0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2049691" y="375104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20" h="1031239">
                <a:moveTo>
                  <a:pt x="0" y="0"/>
                </a:moveTo>
                <a:lnTo>
                  <a:pt x="515518" y="515543"/>
                </a:lnTo>
              </a:path>
              <a:path w="515620" h="1031239">
                <a:moveTo>
                  <a:pt x="515518" y="515543"/>
                </a:moveTo>
                <a:lnTo>
                  <a:pt x="515518" y="1031036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3078071" y="5003102"/>
            <a:ext cx="1546860" cy="1546860"/>
          </a:xfrm>
          <a:custGeom>
            <a:avLst/>
            <a:gdLst/>
            <a:ahLst/>
            <a:cxnLst/>
            <a:rect l="l" t="t" r="r" b="b"/>
            <a:pathLst>
              <a:path w="1546860" h="1546859">
                <a:moveTo>
                  <a:pt x="1546606" y="515543"/>
                </a:moveTo>
                <a:lnTo>
                  <a:pt x="1031087" y="0"/>
                </a:lnTo>
              </a:path>
              <a:path w="1546860" h="1546859">
                <a:moveTo>
                  <a:pt x="1031087" y="0"/>
                </a:moveTo>
                <a:lnTo>
                  <a:pt x="515518" y="0"/>
                </a:lnTo>
              </a:path>
              <a:path w="1546860" h="1546859">
                <a:moveTo>
                  <a:pt x="515518" y="0"/>
                </a:moveTo>
                <a:lnTo>
                  <a:pt x="0" y="0"/>
                </a:lnTo>
              </a:path>
              <a:path w="1546860" h="1546859">
                <a:moveTo>
                  <a:pt x="0" y="0"/>
                </a:moveTo>
                <a:lnTo>
                  <a:pt x="515518" y="515543"/>
                </a:lnTo>
              </a:path>
              <a:path w="1546860" h="1546859">
                <a:moveTo>
                  <a:pt x="515518" y="515543"/>
                </a:moveTo>
                <a:lnTo>
                  <a:pt x="0" y="1031087"/>
                </a:lnTo>
              </a:path>
              <a:path w="1546860" h="1546859">
                <a:moveTo>
                  <a:pt x="0" y="1031087"/>
                </a:moveTo>
                <a:lnTo>
                  <a:pt x="0" y="1546593"/>
                </a:lnTo>
              </a:path>
              <a:path w="1546860" h="1546859">
                <a:moveTo>
                  <a:pt x="0" y="1546593"/>
                </a:moveTo>
                <a:lnTo>
                  <a:pt x="515518" y="1546593"/>
                </a:lnTo>
              </a:path>
              <a:path w="1546860" h="1546859">
                <a:moveTo>
                  <a:pt x="515518" y="1546593"/>
                </a:moveTo>
                <a:lnTo>
                  <a:pt x="1031087" y="1031087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205" name="object 205"/>
          <p:cNvGrpSpPr/>
          <p:nvPr/>
        </p:nvGrpSpPr>
        <p:grpSpPr>
          <a:xfrm>
            <a:off x="7190756" y="3972078"/>
            <a:ext cx="2085339" cy="1558290"/>
            <a:chOff x="7190756" y="3972078"/>
            <a:chExt cx="2085339" cy="1558290"/>
          </a:xfrm>
        </p:grpSpPr>
        <p:sp>
          <p:nvSpPr>
            <p:cNvPr id="206" name="object 206"/>
            <p:cNvSpPr/>
            <p:nvPr/>
          </p:nvSpPr>
          <p:spPr>
            <a:xfrm>
              <a:off x="7202268" y="4487584"/>
              <a:ext cx="1546860" cy="1031240"/>
            </a:xfrm>
            <a:custGeom>
              <a:avLst/>
              <a:gdLst/>
              <a:ahLst/>
              <a:cxnLst/>
              <a:rect l="l" t="t" r="r" b="b"/>
              <a:pathLst>
                <a:path w="1546859" h="1031239">
                  <a:moveTo>
                    <a:pt x="0" y="0"/>
                  </a:moveTo>
                  <a:lnTo>
                    <a:pt x="0" y="515518"/>
                  </a:lnTo>
                </a:path>
                <a:path w="1546859" h="1031239">
                  <a:moveTo>
                    <a:pt x="0" y="515518"/>
                  </a:moveTo>
                  <a:lnTo>
                    <a:pt x="515480" y="1031062"/>
                  </a:lnTo>
                </a:path>
                <a:path w="1546859" h="1031239">
                  <a:moveTo>
                    <a:pt x="515480" y="1031062"/>
                  </a:moveTo>
                  <a:lnTo>
                    <a:pt x="515480" y="515518"/>
                  </a:lnTo>
                </a:path>
                <a:path w="1546859" h="1031239">
                  <a:moveTo>
                    <a:pt x="515480" y="515518"/>
                  </a:moveTo>
                  <a:lnTo>
                    <a:pt x="1031036" y="1031062"/>
                  </a:lnTo>
                </a:path>
                <a:path w="1546859" h="1031239">
                  <a:moveTo>
                    <a:pt x="1031036" y="1031062"/>
                  </a:moveTo>
                  <a:lnTo>
                    <a:pt x="1546390" y="515518"/>
                  </a:lnTo>
                </a:path>
                <a:path w="1546859" h="1031239">
                  <a:moveTo>
                    <a:pt x="1546390" y="515518"/>
                  </a:moveTo>
                  <a:lnTo>
                    <a:pt x="1031036" y="515518"/>
                  </a:lnTo>
                </a:path>
                <a:path w="1546859" h="1031239">
                  <a:moveTo>
                    <a:pt x="1031036" y="515518"/>
                  </a:moveTo>
                  <a:lnTo>
                    <a:pt x="1031036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07" name="object 207"/>
            <p:cNvSpPr/>
            <p:nvPr/>
          </p:nvSpPr>
          <p:spPr>
            <a:xfrm>
              <a:off x="8748659" y="4476072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20" h="23495">
                  <a:moveTo>
                    <a:pt x="0" y="23025"/>
                  </a:moveTo>
                  <a:lnTo>
                    <a:pt x="515543" y="23025"/>
                  </a:lnTo>
                  <a:lnTo>
                    <a:pt x="515543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08" name="object 208"/>
            <p:cNvSpPr/>
            <p:nvPr/>
          </p:nvSpPr>
          <p:spPr>
            <a:xfrm>
              <a:off x="7717749" y="3972078"/>
              <a:ext cx="1546860" cy="1546860"/>
            </a:xfrm>
            <a:custGeom>
              <a:avLst/>
              <a:gdLst/>
              <a:ahLst/>
              <a:cxnLst/>
              <a:rect l="l" t="t" r="r" b="b"/>
              <a:pathLst>
                <a:path w="1546859" h="1546860">
                  <a:moveTo>
                    <a:pt x="515556" y="0"/>
                  </a:moveTo>
                  <a:lnTo>
                    <a:pt x="515556" y="515505"/>
                  </a:lnTo>
                </a:path>
                <a:path w="1546859" h="1546860">
                  <a:moveTo>
                    <a:pt x="515556" y="515505"/>
                  </a:moveTo>
                  <a:lnTo>
                    <a:pt x="0" y="1031024"/>
                  </a:lnTo>
                </a:path>
                <a:path w="1546859" h="1546860">
                  <a:moveTo>
                    <a:pt x="0" y="1031024"/>
                  </a:moveTo>
                  <a:lnTo>
                    <a:pt x="0" y="515505"/>
                  </a:lnTo>
                </a:path>
                <a:path w="1546859" h="1546860">
                  <a:moveTo>
                    <a:pt x="0" y="515505"/>
                  </a:moveTo>
                  <a:lnTo>
                    <a:pt x="515556" y="1031024"/>
                  </a:lnTo>
                </a:path>
                <a:path w="1546859" h="1546860">
                  <a:moveTo>
                    <a:pt x="515556" y="1031024"/>
                  </a:moveTo>
                  <a:lnTo>
                    <a:pt x="1030909" y="1546567"/>
                  </a:lnTo>
                </a:path>
                <a:path w="1546859" h="1546860">
                  <a:moveTo>
                    <a:pt x="1030909" y="1546567"/>
                  </a:moveTo>
                  <a:lnTo>
                    <a:pt x="1546453" y="1031024"/>
                  </a:lnTo>
                </a:path>
                <a:path w="1546859" h="1546860">
                  <a:moveTo>
                    <a:pt x="1546453" y="1031024"/>
                  </a:moveTo>
                  <a:lnTo>
                    <a:pt x="1546453" y="1546567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209" name="object 209"/>
          <p:cNvGrpSpPr/>
          <p:nvPr/>
        </p:nvGrpSpPr>
        <p:grpSpPr>
          <a:xfrm>
            <a:off x="4097646" y="5507134"/>
            <a:ext cx="6197600" cy="2064385"/>
            <a:chOff x="4097646" y="5507134"/>
            <a:chExt cx="6197600" cy="2064385"/>
          </a:xfrm>
        </p:grpSpPr>
        <p:sp>
          <p:nvSpPr>
            <p:cNvPr id="210" name="object 210"/>
            <p:cNvSpPr/>
            <p:nvPr/>
          </p:nvSpPr>
          <p:spPr>
            <a:xfrm>
              <a:off x="9779683" y="7053676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20" h="23495">
                  <a:moveTo>
                    <a:pt x="0" y="23025"/>
                  </a:moveTo>
                  <a:lnTo>
                    <a:pt x="515480" y="23025"/>
                  </a:lnTo>
                  <a:lnTo>
                    <a:pt x="515480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11" name="object 211"/>
            <p:cNvSpPr/>
            <p:nvPr/>
          </p:nvSpPr>
          <p:spPr>
            <a:xfrm>
              <a:off x="4109158" y="5518646"/>
              <a:ext cx="5670550" cy="2041525"/>
            </a:xfrm>
            <a:custGeom>
              <a:avLst/>
              <a:gdLst/>
              <a:ahLst/>
              <a:cxnLst/>
              <a:rect l="l" t="t" r="r" b="b"/>
              <a:pathLst>
                <a:path w="5670550" h="2041525">
                  <a:moveTo>
                    <a:pt x="5670524" y="1546542"/>
                  </a:moveTo>
                  <a:lnTo>
                    <a:pt x="5175647" y="2041358"/>
                  </a:lnTo>
                </a:path>
                <a:path w="5670550" h="2041525">
                  <a:moveTo>
                    <a:pt x="5649921" y="2041358"/>
                  </a:moveTo>
                  <a:lnTo>
                    <a:pt x="5155044" y="1546542"/>
                  </a:lnTo>
                </a:path>
                <a:path w="5670550" h="2041525">
                  <a:moveTo>
                    <a:pt x="5155044" y="1546542"/>
                  </a:moveTo>
                  <a:lnTo>
                    <a:pt x="4639500" y="1031049"/>
                  </a:lnTo>
                </a:path>
                <a:path w="5670550" h="2041525">
                  <a:moveTo>
                    <a:pt x="4639500" y="1031049"/>
                  </a:moveTo>
                  <a:lnTo>
                    <a:pt x="4639500" y="515543"/>
                  </a:lnTo>
                </a:path>
                <a:path w="5670550" h="2041525">
                  <a:moveTo>
                    <a:pt x="4639500" y="515543"/>
                  </a:moveTo>
                  <a:lnTo>
                    <a:pt x="5155044" y="1031049"/>
                  </a:lnTo>
                </a:path>
                <a:path w="5670550" h="2041525">
                  <a:moveTo>
                    <a:pt x="5155044" y="1031049"/>
                  </a:moveTo>
                  <a:lnTo>
                    <a:pt x="4639500" y="1031049"/>
                  </a:lnTo>
                </a:path>
                <a:path w="5670550" h="2041525">
                  <a:moveTo>
                    <a:pt x="4639500" y="1031049"/>
                  </a:moveTo>
                  <a:lnTo>
                    <a:pt x="4124147" y="1546542"/>
                  </a:lnTo>
                </a:path>
                <a:path w="5670550" h="2041525">
                  <a:moveTo>
                    <a:pt x="4124147" y="1546542"/>
                  </a:moveTo>
                  <a:lnTo>
                    <a:pt x="4124147" y="1031049"/>
                  </a:lnTo>
                </a:path>
                <a:path w="5670550" h="2041525">
                  <a:moveTo>
                    <a:pt x="4124147" y="1031049"/>
                  </a:moveTo>
                  <a:lnTo>
                    <a:pt x="4124147" y="515543"/>
                  </a:lnTo>
                </a:path>
                <a:path w="5670550" h="2041525">
                  <a:moveTo>
                    <a:pt x="4124147" y="515543"/>
                  </a:moveTo>
                  <a:lnTo>
                    <a:pt x="3608590" y="1031049"/>
                  </a:lnTo>
                </a:path>
                <a:path w="5670550" h="2041525">
                  <a:moveTo>
                    <a:pt x="3608590" y="1031049"/>
                  </a:moveTo>
                  <a:lnTo>
                    <a:pt x="3093110" y="515543"/>
                  </a:lnTo>
                </a:path>
                <a:path w="5670550" h="2041525">
                  <a:moveTo>
                    <a:pt x="3093110" y="515543"/>
                  </a:moveTo>
                  <a:lnTo>
                    <a:pt x="2577604" y="0"/>
                  </a:lnTo>
                </a:path>
                <a:path w="5670550" h="2041525">
                  <a:moveTo>
                    <a:pt x="2577604" y="0"/>
                  </a:moveTo>
                  <a:lnTo>
                    <a:pt x="2062022" y="515543"/>
                  </a:lnTo>
                </a:path>
                <a:path w="5670550" h="2041525">
                  <a:moveTo>
                    <a:pt x="2062022" y="515543"/>
                  </a:moveTo>
                  <a:lnTo>
                    <a:pt x="1546542" y="0"/>
                  </a:lnTo>
                </a:path>
                <a:path w="5670550" h="2041525">
                  <a:moveTo>
                    <a:pt x="1546542" y="0"/>
                  </a:moveTo>
                  <a:lnTo>
                    <a:pt x="1031024" y="515543"/>
                  </a:lnTo>
                </a:path>
                <a:path w="5670550" h="2041525">
                  <a:moveTo>
                    <a:pt x="1031024" y="515543"/>
                  </a:moveTo>
                  <a:lnTo>
                    <a:pt x="515518" y="1031049"/>
                  </a:lnTo>
                </a:path>
                <a:path w="5670550" h="2041525">
                  <a:moveTo>
                    <a:pt x="515518" y="1031049"/>
                  </a:moveTo>
                  <a:lnTo>
                    <a:pt x="0" y="1546542"/>
                  </a:lnTo>
                </a:path>
                <a:path w="5670550" h="2041525">
                  <a:moveTo>
                    <a:pt x="0" y="1546542"/>
                  </a:moveTo>
                  <a:lnTo>
                    <a:pt x="0" y="2041358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212" name="object 212"/>
          <p:cNvSpPr/>
          <p:nvPr/>
        </p:nvSpPr>
        <p:spPr>
          <a:xfrm>
            <a:off x="3078071" y="2425510"/>
            <a:ext cx="1546860" cy="1031240"/>
          </a:xfrm>
          <a:custGeom>
            <a:avLst/>
            <a:gdLst/>
            <a:ahLst/>
            <a:cxnLst/>
            <a:rect l="l" t="t" r="r" b="b"/>
            <a:pathLst>
              <a:path w="1546860" h="1031239">
                <a:moveTo>
                  <a:pt x="0" y="0"/>
                </a:moveTo>
                <a:lnTo>
                  <a:pt x="515518" y="515531"/>
                </a:lnTo>
              </a:path>
              <a:path w="1546860" h="1031239">
                <a:moveTo>
                  <a:pt x="515518" y="515531"/>
                </a:moveTo>
                <a:lnTo>
                  <a:pt x="1031087" y="1031049"/>
                </a:lnTo>
              </a:path>
              <a:path w="1546860" h="1031239">
                <a:moveTo>
                  <a:pt x="1031087" y="1031049"/>
                </a:moveTo>
                <a:lnTo>
                  <a:pt x="1546606" y="515531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213" name="object 213"/>
          <p:cNvGrpSpPr/>
          <p:nvPr/>
        </p:nvGrpSpPr>
        <p:grpSpPr>
          <a:xfrm>
            <a:off x="3066557" y="1382957"/>
            <a:ext cx="539115" cy="539115"/>
            <a:chOff x="3066557" y="1382957"/>
            <a:chExt cx="539115" cy="539115"/>
          </a:xfrm>
        </p:grpSpPr>
        <p:sp>
          <p:nvSpPr>
            <p:cNvPr id="214" name="object 214"/>
            <p:cNvSpPr/>
            <p:nvPr/>
          </p:nvSpPr>
          <p:spPr>
            <a:xfrm>
              <a:off x="3066557" y="1487652"/>
              <a:ext cx="23495" cy="422909"/>
            </a:xfrm>
            <a:custGeom>
              <a:avLst/>
              <a:gdLst/>
              <a:ahLst/>
              <a:cxnLst/>
              <a:rect l="l" t="t" r="r" b="b"/>
              <a:pathLst>
                <a:path w="23494" h="422910">
                  <a:moveTo>
                    <a:pt x="0" y="422361"/>
                  </a:moveTo>
                  <a:lnTo>
                    <a:pt x="23025" y="422361"/>
                  </a:lnTo>
                  <a:lnTo>
                    <a:pt x="23025" y="0"/>
                  </a:lnTo>
                  <a:lnTo>
                    <a:pt x="0" y="0"/>
                  </a:lnTo>
                  <a:lnTo>
                    <a:pt x="0" y="422361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15" name="object 215"/>
            <p:cNvSpPr/>
            <p:nvPr/>
          </p:nvSpPr>
          <p:spPr>
            <a:xfrm>
              <a:off x="3078069" y="1394470"/>
              <a:ext cx="515620" cy="515620"/>
            </a:xfrm>
            <a:custGeom>
              <a:avLst/>
              <a:gdLst/>
              <a:ahLst/>
              <a:cxnLst/>
              <a:rect l="l" t="t" r="r" b="b"/>
              <a:pathLst>
                <a:path w="515620" h="515619">
                  <a:moveTo>
                    <a:pt x="0" y="515543"/>
                  </a:moveTo>
                  <a:lnTo>
                    <a:pt x="515518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216" name="object 216"/>
          <p:cNvSpPr/>
          <p:nvPr/>
        </p:nvSpPr>
        <p:spPr>
          <a:xfrm>
            <a:off x="3593588" y="0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363854" h="363855">
                <a:moveTo>
                  <a:pt x="0" y="363598"/>
                </a:moveTo>
                <a:lnTo>
                  <a:pt x="363598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217" name="object 217"/>
          <p:cNvGrpSpPr/>
          <p:nvPr/>
        </p:nvGrpSpPr>
        <p:grpSpPr>
          <a:xfrm>
            <a:off x="4097644" y="1382957"/>
            <a:ext cx="2085339" cy="1054100"/>
            <a:chOff x="4097644" y="1382957"/>
            <a:chExt cx="2085339" cy="1054100"/>
          </a:xfrm>
        </p:grpSpPr>
        <p:sp>
          <p:nvSpPr>
            <p:cNvPr id="218" name="object 218"/>
            <p:cNvSpPr/>
            <p:nvPr/>
          </p:nvSpPr>
          <p:spPr>
            <a:xfrm>
              <a:off x="4109157" y="1394470"/>
              <a:ext cx="1031240" cy="1031240"/>
            </a:xfrm>
            <a:custGeom>
              <a:avLst/>
              <a:gdLst/>
              <a:ahLst/>
              <a:cxnLst/>
              <a:rect l="l" t="t" r="r" b="b"/>
              <a:pathLst>
                <a:path w="1031239" h="1031239">
                  <a:moveTo>
                    <a:pt x="0" y="0"/>
                  </a:moveTo>
                  <a:lnTo>
                    <a:pt x="515518" y="515543"/>
                  </a:lnTo>
                </a:path>
                <a:path w="1031239" h="1031239">
                  <a:moveTo>
                    <a:pt x="515518" y="515543"/>
                  </a:moveTo>
                  <a:lnTo>
                    <a:pt x="1031024" y="1031036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19" name="object 219"/>
            <p:cNvSpPr/>
            <p:nvPr/>
          </p:nvSpPr>
          <p:spPr>
            <a:xfrm>
              <a:off x="5140181" y="2413994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20" h="23494">
                  <a:moveTo>
                    <a:pt x="0" y="23025"/>
                  </a:moveTo>
                  <a:lnTo>
                    <a:pt x="515518" y="23025"/>
                  </a:lnTo>
                  <a:lnTo>
                    <a:pt x="515518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20" name="object 220"/>
            <p:cNvSpPr/>
            <p:nvPr/>
          </p:nvSpPr>
          <p:spPr>
            <a:xfrm>
              <a:off x="5655699" y="1910013"/>
              <a:ext cx="515620" cy="515620"/>
            </a:xfrm>
            <a:custGeom>
              <a:avLst/>
              <a:gdLst/>
              <a:ahLst/>
              <a:cxnLst/>
              <a:rect l="l" t="t" r="r" b="b"/>
              <a:pathLst>
                <a:path w="515620" h="515619">
                  <a:moveTo>
                    <a:pt x="0" y="515492"/>
                  </a:moveTo>
                  <a:lnTo>
                    <a:pt x="515480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21" name="object 221"/>
            <p:cNvSpPr/>
            <p:nvPr/>
          </p:nvSpPr>
          <p:spPr>
            <a:xfrm>
              <a:off x="6171180" y="1487652"/>
              <a:ext cx="0" cy="422909"/>
            </a:xfrm>
            <a:custGeom>
              <a:avLst/>
              <a:gdLst/>
              <a:ahLst/>
              <a:cxnLst/>
              <a:rect l="l" t="t" r="r" b="b"/>
              <a:pathLst>
                <a:path h="422910">
                  <a:moveTo>
                    <a:pt x="0" y="0"/>
                  </a:moveTo>
                  <a:lnTo>
                    <a:pt x="0" y="422361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222" name="object 222"/>
          <p:cNvSpPr/>
          <p:nvPr/>
        </p:nvSpPr>
        <p:spPr>
          <a:xfrm>
            <a:off x="5140181" y="0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363854" h="363855">
                <a:moveTo>
                  <a:pt x="0" y="363598"/>
                </a:moveTo>
                <a:lnTo>
                  <a:pt x="363562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5655699" y="0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363854" h="363855">
                <a:moveTo>
                  <a:pt x="363535" y="0"/>
                </a:moveTo>
                <a:lnTo>
                  <a:pt x="0" y="363598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6171180" y="0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363854" h="363855">
                <a:moveTo>
                  <a:pt x="0" y="363598"/>
                </a:moveTo>
                <a:lnTo>
                  <a:pt x="363607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6686762" y="0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363854" h="363855">
                <a:moveTo>
                  <a:pt x="0" y="363598"/>
                </a:moveTo>
                <a:lnTo>
                  <a:pt x="363553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7717748" y="2425506"/>
            <a:ext cx="1546860" cy="3093720"/>
          </a:xfrm>
          <a:custGeom>
            <a:avLst/>
            <a:gdLst/>
            <a:ahLst/>
            <a:cxnLst/>
            <a:rect l="l" t="t" r="r" b="b"/>
            <a:pathLst>
              <a:path w="1546859" h="3093720">
                <a:moveTo>
                  <a:pt x="1546453" y="3093135"/>
                </a:moveTo>
                <a:lnTo>
                  <a:pt x="1030909" y="3093135"/>
                </a:lnTo>
              </a:path>
              <a:path w="1546859" h="3093720">
                <a:moveTo>
                  <a:pt x="1030909" y="3093135"/>
                </a:moveTo>
                <a:lnTo>
                  <a:pt x="1030909" y="2577591"/>
                </a:lnTo>
              </a:path>
              <a:path w="1546859" h="3093720">
                <a:moveTo>
                  <a:pt x="1030909" y="2577591"/>
                </a:moveTo>
                <a:lnTo>
                  <a:pt x="515556" y="2577591"/>
                </a:lnTo>
              </a:path>
              <a:path w="1546859" h="3093720">
                <a:moveTo>
                  <a:pt x="515556" y="2577591"/>
                </a:moveTo>
                <a:lnTo>
                  <a:pt x="0" y="2062086"/>
                </a:lnTo>
              </a:path>
              <a:path w="1546859" h="3093720">
                <a:moveTo>
                  <a:pt x="0" y="2062086"/>
                </a:moveTo>
                <a:lnTo>
                  <a:pt x="515556" y="1546567"/>
                </a:lnTo>
              </a:path>
              <a:path w="1546859" h="3093720">
                <a:moveTo>
                  <a:pt x="515556" y="1546567"/>
                </a:moveTo>
                <a:lnTo>
                  <a:pt x="515556" y="1031049"/>
                </a:lnTo>
              </a:path>
              <a:path w="1546859" h="3093720">
                <a:moveTo>
                  <a:pt x="515556" y="1031049"/>
                </a:moveTo>
                <a:lnTo>
                  <a:pt x="0" y="1031049"/>
                </a:lnTo>
              </a:path>
              <a:path w="1546859" h="3093720">
                <a:moveTo>
                  <a:pt x="0" y="1031049"/>
                </a:moveTo>
                <a:lnTo>
                  <a:pt x="515556" y="515543"/>
                </a:lnTo>
              </a:path>
              <a:path w="1546859" h="3093720">
                <a:moveTo>
                  <a:pt x="515556" y="515543"/>
                </a:moveTo>
                <a:lnTo>
                  <a:pt x="1030909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227" name="object 227"/>
          <p:cNvGrpSpPr/>
          <p:nvPr/>
        </p:nvGrpSpPr>
        <p:grpSpPr>
          <a:xfrm>
            <a:off x="1025237" y="6538192"/>
            <a:ext cx="1033780" cy="1033780"/>
            <a:chOff x="1025237" y="6538192"/>
            <a:chExt cx="1033780" cy="1033780"/>
          </a:xfrm>
        </p:grpSpPr>
        <p:sp>
          <p:nvSpPr>
            <p:cNvPr id="228" name="object 228"/>
            <p:cNvSpPr/>
            <p:nvPr/>
          </p:nvSpPr>
          <p:spPr>
            <a:xfrm>
              <a:off x="1036749" y="6549704"/>
              <a:ext cx="1010919" cy="1010919"/>
            </a:xfrm>
            <a:custGeom>
              <a:avLst/>
              <a:gdLst/>
              <a:ahLst/>
              <a:cxnLst/>
              <a:rect l="l" t="t" r="r" b="b"/>
              <a:pathLst>
                <a:path w="1010919" h="1010920">
                  <a:moveTo>
                    <a:pt x="1010321" y="0"/>
                  </a:moveTo>
                  <a:lnTo>
                    <a:pt x="494929" y="515480"/>
                  </a:lnTo>
                </a:path>
                <a:path w="1010919" h="1010920">
                  <a:moveTo>
                    <a:pt x="494929" y="515480"/>
                  </a:moveTo>
                  <a:lnTo>
                    <a:pt x="0" y="1010300"/>
                  </a:lnTo>
                </a:path>
                <a:path w="1010919" h="1010920">
                  <a:moveTo>
                    <a:pt x="989725" y="1010300"/>
                  </a:moveTo>
                  <a:lnTo>
                    <a:pt x="494929" y="51548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29" name="object 229"/>
            <p:cNvSpPr/>
            <p:nvPr/>
          </p:nvSpPr>
          <p:spPr>
            <a:xfrm>
              <a:off x="1531679" y="7053672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19" h="23495">
                  <a:moveTo>
                    <a:pt x="0" y="23025"/>
                  </a:moveTo>
                  <a:lnTo>
                    <a:pt x="515391" y="23025"/>
                  </a:lnTo>
                  <a:lnTo>
                    <a:pt x="515391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30" name="object 230"/>
            <p:cNvSpPr/>
            <p:nvPr/>
          </p:nvSpPr>
          <p:spPr>
            <a:xfrm>
              <a:off x="1531679" y="6549704"/>
              <a:ext cx="515620" cy="515620"/>
            </a:xfrm>
            <a:custGeom>
              <a:avLst/>
              <a:gdLst/>
              <a:ahLst/>
              <a:cxnLst/>
              <a:rect l="l" t="t" r="r" b="b"/>
              <a:pathLst>
                <a:path w="515619" h="515620">
                  <a:moveTo>
                    <a:pt x="515391" y="515480"/>
                  </a:moveTo>
                  <a:lnTo>
                    <a:pt x="515391" y="0"/>
                  </a:lnTo>
                </a:path>
                <a:path w="515619" h="515620">
                  <a:moveTo>
                    <a:pt x="515391" y="0"/>
                  </a:moveTo>
                  <a:lnTo>
                    <a:pt x="0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231" name="object 231"/>
          <p:cNvGrpSpPr/>
          <p:nvPr/>
        </p:nvGrpSpPr>
        <p:grpSpPr>
          <a:xfrm>
            <a:off x="1520167" y="2929538"/>
            <a:ext cx="1054100" cy="1558290"/>
            <a:chOff x="1520167" y="2929538"/>
            <a:chExt cx="1054100" cy="1558290"/>
          </a:xfrm>
        </p:grpSpPr>
        <p:sp>
          <p:nvSpPr>
            <p:cNvPr id="232" name="object 232"/>
            <p:cNvSpPr/>
            <p:nvPr/>
          </p:nvSpPr>
          <p:spPr>
            <a:xfrm>
              <a:off x="1531679" y="2941050"/>
              <a:ext cx="515620" cy="515620"/>
            </a:xfrm>
            <a:custGeom>
              <a:avLst/>
              <a:gdLst/>
              <a:ahLst/>
              <a:cxnLst/>
              <a:rect l="l" t="t" r="r" b="b"/>
              <a:pathLst>
                <a:path w="515619" h="515620">
                  <a:moveTo>
                    <a:pt x="0" y="515505"/>
                  </a:moveTo>
                  <a:lnTo>
                    <a:pt x="515391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33" name="object 233"/>
            <p:cNvSpPr/>
            <p:nvPr/>
          </p:nvSpPr>
          <p:spPr>
            <a:xfrm>
              <a:off x="2035558" y="2941050"/>
              <a:ext cx="23495" cy="515620"/>
            </a:xfrm>
            <a:custGeom>
              <a:avLst/>
              <a:gdLst/>
              <a:ahLst/>
              <a:cxnLst/>
              <a:rect l="l" t="t" r="r" b="b"/>
              <a:pathLst>
                <a:path w="23494" h="515620">
                  <a:moveTo>
                    <a:pt x="0" y="515505"/>
                  </a:moveTo>
                  <a:lnTo>
                    <a:pt x="23025" y="515505"/>
                  </a:lnTo>
                  <a:lnTo>
                    <a:pt x="23025" y="0"/>
                  </a:lnTo>
                  <a:lnTo>
                    <a:pt x="0" y="0"/>
                  </a:lnTo>
                  <a:lnTo>
                    <a:pt x="0" y="51550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34" name="object 234"/>
            <p:cNvSpPr/>
            <p:nvPr/>
          </p:nvSpPr>
          <p:spPr>
            <a:xfrm>
              <a:off x="2047071" y="3456556"/>
              <a:ext cx="515620" cy="1031240"/>
            </a:xfrm>
            <a:custGeom>
              <a:avLst/>
              <a:gdLst/>
              <a:ahLst/>
              <a:cxnLst/>
              <a:rect l="l" t="t" r="r" b="b"/>
              <a:pathLst>
                <a:path w="515619" h="1031239">
                  <a:moveTo>
                    <a:pt x="0" y="0"/>
                  </a:moveTo>
                  <a:lnTo>
                    <a:pt x="515493" y="515518"/>
                  </a:lnTo>
                </a:path>
                <a:path w="515619" h="1031239">
                  <a:moveTo>
                    <a:pt x="515493" y="515518"/>
                  </a:moveTo>
                  <a:lnTo>
                    <a:pt x="515493" y="1031036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235" name="object 235"/>
          <p:cNvGrpSpPr/>
          <p:nvPr/>
        </p:nvGrpSpPr>
        <p:grpSpPr>
          <a:xfrm>
            <a:off x="-11512" y="6022673"/>
            <a:ext cx="2585720" cy="1549400"/>
            <a:chOff x="-11512" y="6022673"/>
            <a:chExt cx="2585720" cy="1549400"/>
          </a:xfrm>
        </p:grpSpPr>
        <p:sp>
          <p:nvSpPr>
            <p:cNvPr id="236" name="object 236"/>
            <p:cNvSpPr/>
            <p:nvPr/>
          </p:nvSpPr>
          <p:spPr>
            <a:xfrm>
              <a:off x="2047071" y="6549704"/>
              <a:ext cx="515620" cy="515620"/>
            </a:xfrm>
            <a:custGeom>
              <a:avLst/>
              <a:gdLst/>
              <a:ahLst/>
              <a:cxnLst/>
              <a:rect l="l" t="t" r="r" b="b"/>
              <a:pathLst>
                <a:path w="515619" h="515620">
                  <a:moveTo>
                    <a:pt x="515493" y="0"/>
                  </a:moveTo>
                  <a:lnTo>
                    <a:pt x="0" y="51548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37" name="object 237"/>
            <p:cNvSpPr/>
            <p:nvPr/>
          </p:nvSpPr>
          <p:spPr>
            <a:xfrm>
              <a:off x="1531679" y="7053672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19" h="23495">
                  <a:moveTo>
                    <a:pt x="0" y="23025"/>
                  </a:moveTo>
                  <a:lnTo>
                    <a:pt x="515391" y="23025"/>
                  </a:lnTo>
                  <a:lnTo>
                    <a:pt x="515391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38" name="object 238"/>
            <p:cNvSpPr/>
            <p:nvPr/>
          </p:nvSpPr>
          <p:spPr>
            <a:xfrm>
              <a:off x="0" y="6034186"/>
              <a:ext cx="2047239" cy="1525905"/>
            </a:xfrm>
            <a:custGeom>
              <a:avLst/>
              <a:gdLst/>
              <a:ahLst/>
              <a:cxnLst/>
              <a:rect l="l" t="t" r="r" b="b"/>
              <a:pathLst>
                <a:path w="2047239" h="1525904">
                  <a:moveTo>
                    <a:pt x="1531679" y="1030998"/>
                  </a:moveTo>
                  <a:lnTo>
                    <a:pt x="2047071" y="515518"/>
                  </a:lnTo>
                </a:path>
                <a:path w="2047239" h="1525904">
                  <a:moveTo>
                    <a:pt x="2047071" y="515518"/>
                  </a:moveTo>
                  <a:lnTo>
                    <a:pt x="1531679" y="515518"/>
                  </a:lnTo>
                </a:path>
                <a:path w="2047239" h="1525904">
                  <a:moveTo>
                    <a:pt x="1531679" y="515518"/>
                  </a:moveTo>
                  <a:lnTo>
                    <a:pt x="1016148" y="1030998"/>
                  </a:lnTo>
                </a:path>
                <a:path w="2047239" h="1525904">
                  <a:moveTo>
                    <a:pt x="1016148" y="1030998"/>
                  </a:moveTo>
                  <a:lnTo>
                    <a:pt x="500630" y="515518"/>
                  </a:lnTo>
                </a:path>
                <a:path w="2047239" h="1525904">
                  <a:moveTo>
                    <a:pt x="500630" y="515518"/>
                  </a:moveTo>
                  <a:lnTo>
                    <a:pt x="1016148" y="515518"/>
                  </a:lnTo>
                </a:path>
                <a:path w="2047239" h="1525904">
                  <a:moveTo>
                    <a:pt x="1016148" y="515518"/>
                  </a:moveTo>
                  <a:lnTo>
                    <a:pt x="500630" y="1030998"/>
                  </a:lnTo>
                </a:path>
                <a:path w="2047239" h="1525904">
                  <a:moveTo>
                    <a:pt x="500630" y="1030998"/>
                  </a:moveTo>
                  <a:lnTo>
                    <a:pt x="500630" y="1525818"/>
                  </a:lnTo>
                </a:path>
                <a:path w="2047239" h="1525904">
                  <a:moveTo>
                    <a:pt x="0" y="1045883"/>
                  </a:moveTo>
                  <a:lnTo>
                    <a:pt x="480029" y="1525818"/>
                  </a:lnTo>
                </a:path>
                <a:path w="2047239" h="1525904">
                  <a:moveTo>
                    <a:pt x="1036749" y="1525818"/>
                  </a:moveTo>
                  <a:lnTo>
                    <a:pt x="1531679" y="1030998"/>
                  </a:lnTo>
                </a:path>
                <a:path w="2047239" h="1525904">
                  <a:moveTo>
                    <a:pt x="1531679" y="1030998"/>
                  </a:moveTo>
                  <a:lnTo>
                    <a:pt x="1016148" y="515518"/>
                  </a:lnTo>
                </a:path>
                <a:path w="2047239" h="1525904">
                  <a:moveTo>
                    <a:pt x="1016148" y="515518"/>
                  </a:moveTo>
                  <a:lnTo>
                    <a:pt x="500630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239" name="object 239"/>
          <p:cNvSpPr/>
          <p:nvPr/>
        </p:nvSpPr>
        <p:spPr>
          <a:xfrm>
            <a:off x="7202268" y="2941050"/>
            <a:ext cx="1546860" cy="1546860"/>
          </a:xfrm>
          <a:custGeom>
            <a:avLst/>
            <a:gdLst/>
            <a:ahLst/>
            <a:cxnLst/>
            <a:rect l="l" t="t" r="r" b="b"/>
            <a:pathLst>
              <a:path w="1546859" h="1546860">
                <a:moveTo>
                  <a:pt x="1031036" y="0"/>
                </a:moveTo>
                <a:lnTo>
                  <a:pt x="1546390" y="515505"/>
                </a:lnTo>
              </a:path>
              <a:path w="1546859" h="1546860">
                <a:moveTo>
                  <a:pt x="1546390" y="515505"/>
                </a:moveTo>
                <a:lnTo>
                  <a:pt x="1031036" y="515505"/>
                </a:lnTo>
              </a:path>
              <a:path w="1546859" h="1546860">
                <a:moveTo>
                  <a:pt x="1031036" y="515505"/>
                </a:moveTo>
                <a:lnTo>
                  <a:pt x="515480" y="515505"/>
                </a:lnTo>
              </a:path>
              <a:path w="1546859" h="1546860">
                <a:moveTo>
                  <a:pt x="515480" y="515505"/>
                </a:moveTo>
                <a:lnTo>
                  <a:pt x="515480" y="1031024"/>
                </a:lnTo>
              </a:path>
              <a:path w="1546859" h="1546860">
                <a:moveTo>
                  <a:pt x="515480" y="1031024"/>
                </a:moveTo>
                <a:lnTo>
                  <a:pt x="1031036" y="1546542"/>
                </a:lnTo>
              </a:path>
              <a:path w="1546859" h="1546860">
                <a:moveTo>
                  <a:pt x="1031036" y="1546542"/>
                </a:moveTo>
                <a:lnTo>
                  <a:pt x="1031036" y="1031024"/>
                </a:lnTo>
              </a:path>
              <a:path w="1546859" h="1546860">
                <a:moveTo>
                  <a:pt x="1031036" y="1031024"/>
                </a:moveTo>
                <a:lnTo>
                  <a:pt x="515480" y="515505"/>
                </a:lnTo>
              </a:path>
              <a:path w="1546859" h="1546860">
                <a:moveTo>
                  <a:pt x="515480" y="515505"/>
                </a:moveTo>
                <a:lnTo>
                  <a:pt x="0" y="1031024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240" name="object 240"/>
          <p:cNvGrpSpPr/>
          <p:nvPr/>
        </p:nvGrpSpPr>
        <p:grpSpPr>
          <a:xfrm>
            <a:off x="4613163" y="6022673"/>
            <a:ext cx="1054100" cy="1042669"/>
            <a:chOff x="4613163" y="6022673"/>
            <a:chExt cx="1054100" cy="1042669"/>
          </a:xfrm>
        </p:grpSpPr>
        <p:sp>
          <p:nvSpPr>
            <p:cNvPr id="241" name="object 241"/>
            <p:cNvSpPr/>
            <p:nvPr/>
          </p:nvSpPr>
          <p:spPr>
            <a:xfrm>
              <a:off x="5655700" y="6549704"/>
              <a:ext cx="0" cy="515620"/>
            </a:xfrm>
            <a:custGeom>
              <a:avLst/>
              <a:gdLst/>
              <a:ahLst/>
              <a:cxnLst/>
              <a:rect l="l" t="t" r="r" b="b"/>
              <a:pathLst>
                <a:path h="515620">
                  <a:moveTo>
                    <a:pt x="0" y="515480"/>
                  </a:moveTo>
                  <a:lnTo>
                    <a:pt x="0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42" name="object 242"/>
            <p:cNvSpPr/>
            <p:nvPr/>
          </p:nvSpPr>
          <p:spPr>
            <a:xfrm>
              <a:off x="5140181" y="6538192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20" h="23495">
                  <a:moveTo>
                    <a:pt x="0" y="23025"/>
                  </a:moveTo>
                  <a:lnTo>
                    <a:pt x="515518" y="23025"/>
                  </a:lnTo>
                  <a:lnTo>
                    <a:pt x="515518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43" name="object 243"/>
            <p:cNvSpPr/>
            <p:nvPr/>
          </p:nvSpPr>
          <p:spPr>
            <a:xfrm>
              <a:off x="4624675" y="6034186"/>
              <a:ext cx="515620" cy="515620"/>
            </a:xfrm>
            <a:custGeom>
              <a:avLst/>
              <a:gdLst/>
              <a:ahLst/>
              <a:cxnLst/>
              <a:rect l="l" t="t" r="r" b="b"/>
              <a:pathLst>
                <a:path w="515620" h="515620">
                  <a:moveTo>
                    <a:pt x="515505" y="515518"/>
                  </a:moveTo>
                  <a:lnTo>
                    <a:pt x="515505" y="0"/>
                  </a:lnTo>
                </a:path>
                <a:path w="515620" h="515620">
                  <a:moveTo>
                    <a:pt x="515505" y="0"/>
                  </a:moveTo>
                  <a:lnTo>
                    <a:pt x="0" y="515518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244" name="object 244"/>
          <p:cNvGrpSpPr/>
          <p:nvPr/>
        </p:nvGrpSpPr>
        <p:grpSpPr>
          <a:xfrm>
            <a:off x="3582075" y="1898501"/>
            <a:ext cx="5158105" cy="5673090"/>
            <a:chOff x="3582075" y="1898501"/>
            <a:chExt cx="5158105" cy="5673090"/>
          </a:xfrm>
        </p:grpSpPr>
        <p:sp>
          <p:nvSpPr>
            <p:cNvPr id="245" name="object 245"/>
            <p:cNvSpPr/>
            <p:nvPr/>
          </p:nvSpPr>
          <p:spPr>
            <a:xfrm>
              <a:off x="5655699" y="1910013"/>
              <a:ext cx="515620" cy="515620"/>
            </a:xfrm>
            <a:custGeom>
              <a:avLst/>
              <a:gdLst/>
              <a:ahLst/>
              <a:cxnLst/>
              <a:rect l="l" t="t" r="r" b="b"/>
              <a:pathLst>
                <a:path w="515620" h="515619">
                  <a:moveTo>
                    <a:pt x="515480" y="0"/>
                  </a:moveTo>
                  <a:lnTo>
                    <a:pt x="0" y="515492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46" name="object 246"/>
            <p:cNvSpPr/>
            <p:nvPr/>
          </p:nvSpPr>
          <p:spPr>
            <a:xfrm>
              <a:off x="5140181" y="2413994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20" h="23494">
                  <a:moveTo>
                    <a:pt x="0" y="23025"/>
                  </a:moveTo>
                  <a:lnTo>
                    <a:pt x="515518" y="23025"/>
                  </a:lnTo>
                  <a:lnTo>
                    <a:pt x="515518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47" name="object 247"/>
            <p:cNvSpPr/>
            <p:nvPr/>
          </p:nvSpPr>
          <p:spPr>
            <a:xfrm>
              <a:off x="3593588" y="2425506"/>
              <a:ext cx="5134610" cy="5134610"/>
            </a:xfrm>
            <a:custGeom>
              <a:avLst/>
              <a:gdLst/>
              <a:ahLst/>
              <a:cxnLst/>
              <a:rect l="l" t="t" r="r" b="b"/>
              <a:pathLst>
                <a:path w="5134609" h="5134609">
                  <a:moveTo>
                    <a:pt x="1546593" y="0"/>
                  </a:moveTo>
                  <a:lnTo>
                    <a:pt x="1031087" y="515543"/>
                  </a:lnTo>
                </a:path>
                <a:path w="5134609" h="5134609">
                  <a:moveTo>
                    <a:pt x="1031087" y="515543"/>
                  </a:moveTo>
                  <a:lnTo>
                    <a:pt x="515569" y="1031049"/>
                  </a:lnTo>
                </a:path>
                <a:path w="5134609" h="5134609">
                  <a:moveTo>
                    <a:pt x="515569" y="1031049"/>
                  </a:moveTo>
                  <a:lnTo>
                    <a:pt x="0" y="1031049"/>
                  </a:lnTo>
                </a:path>
                <a:path w="5134609" h="5134609">
                  <a:moveTo>
                    <a:pt x="0" y="1031049"/>
                  </a:moveTo>
                  <a:lnTo>
                    <a:pt x="0" y="1546567"/>
                  </a:lnTo>
                </a:path>
                <a:path w="5134609" h="5134609">
                  <a:moveTo>
                    <a:pt x="0" y="1546567"/>
                  </a:moveTo>
                  <a:lnTo>
                    <a:pt x="515569" y="1546567"/>
                  </a:lnTo>
                </a:path>
                <a:path w="5134609" h="5134609">
                  <a:moveTo>
                    <a:pt x="515569" y="1546567"/>
                  </a:moveTo>
                  <a:lnTo>
                    <a:pt x="515569" y="2062086"/>
                  </a:lnTo>
                </a:path>
                <a:path w="5134609" h="5134609">
                  <a:moveTo>
                    <a:pt x="515569" y="2062086"/>
                  </a:moveTo>
                  <a:lnTo>
                    <a:pt x="1031087" y="2577591"/>
                  </a:lnTo>
                </a:path>
                <a:path w="5134609" h="5134609">
                  <a:moveTo>
                    <a:pt x="1031087" y="2577591"/>
                  </a:moveTo>
                  <a:lnTo>
                    <a:pt x="1546593" y="2062086"/>
                  </a:lnTo>
                </a:path>
                <a:path w="5134609" h="5134609">
                  <a:moveTo>
                    <a:pt x="1546593" y="2062086"/>
                  </a:moveTo>
                  <a:lnTo>
                    <a:pt x="2062111" y="2062086"/>
                  </a:lnTo>
                </a:path>
                <a:path w="5134609" h="5134609">
                  <a:moveTo>
                    <a:pt x="2062111" y="2062086"/>
                  </a:moveTo>
                  <a:lnTo>
                    <a:pt x="2577591" y="2062086"/>
                  </a:lnTo>
                </a:path>
                <a:path w="5134609" h="5134609">
                  <a:moveTo>
                    <a:pt x="2577591" y="2062086"/>
                  </a:moveTo>
                  <a:lnTo>
                    <a:pt x="3093173" y="2577591"/>
                  </a:lnTo>
                </a:path>
                <a:path w="5134609" h="5134609">
                  <a:moveTo>
                    <a:pt x="3093173" y="2577591"/>
                  </a:moveTo>
                  <a:lnTo>
                    <a:pt x="3093173" y="3093135"/>
                  </a:lnTo>
                </a:path>
                <a:path w="5134609" h="5134609">
                  <a:moveTo>
                    <a:pt x="3093173" y="3093135"/>
                  </a:moveTo>
                  <a:lnTo>
                    <a:pt x="3093173" y="3608679"/>
                  </a:lnTo>
                </a:path>
                <a:path w="5134609" h="5134609">
                  <a:moveTo>
                    <a:pt x="3093173" y="3608679"/>
                  </a:moveTo>
                  <a:lnTo>
                    <a:pt x="2577591" y="3608679"/>
                  </a:lnTo>
                </a:path>
                <a:path w="5134609" h="5134609">
                  <a:moveTo>
                    <a:pt x="2577591" y="3608679"/>
                  </a:moveTo>
                  <a:lnTo>
                    <a:pt x="2062111" y="3093135"/>
                  </a:lnTo>
                </a:path>
                <a:path w="5134609" h="5134609">
                  <a:moveTo>
                    <a:pt x="2062111" y="3093135"/>
                  </a:moveTo>
                  <a:lnTo>
                    <a:pt x="2577591" y="2577591"/>
                  </a:lnTo>
                </a:path>
                <a:path w="5134609" h="5134609">
                  <a:moveTo>
                    <a:pt x="2577591" y="2577591"/>
                  </a:moveTo>
                  <a:lnTo>
                    <a:pt x="2062111" y="2577591"/>
                  </a:lnTo>
                </a:path>
                <a:path w="5134609" h="5134609">
                  <a:moveTo>
                    <a:pt x="2062111" y="2577591"/>
                  </a:moveTo>
                  <a:lnTo>
                    <a:pt x="1546593" y="2577591"/>
                  </a:lnTo>
                </a:path>
                <a:path w="5134609" h="5134609">
                  <a:moveTo>
                    <a:pt x="1546593" y="2577591"/>
                  </a:moveTo>
                  <a:lnTo>
                    <a:pt x="1546593" y="3093135"/>
                  </a:lnTo>
                </a:path>
                <a:path w="5134609" h="5134609">
                  <a:moveTo>
                    <a:pt x="1546593" y="3093135"/>
                  </a:moveTo>
                  <a:lnTo>
                    <a:pt x="2062111" y="3608679"/>
                  </a:lnTo>
                </a:path>
                <a:path w="5134609" h="5134609">
                  <a:moveTo>
                    <a:pt x="2062111" y="3608679"/>
                  </a:moveTo>
                  <a:lnTo>
                    <a:pt x="2062111" y="4124197"/>
                  </a:lnTo>
                </a:path>
                <a:path w="5134609" h="5134609">
                  <a:moveTo>
                    <a:pt x="2062111" y="4124197"/>
                  </a:moveTo>
                  <a:lnTo>
                    <a:pt x="2577591" y="4124197"/>
                  </a:lnTo>
                </a:path>
                <a:path w="5134609" h="5134609">
                  <a:moveTo>
                    <a:pt x="2577591" y="4124197"/>
                  </a:moveTo>
                  <a:lnTo>
                    <a:pt x="3093173" y="4124197"/>
                  </a:lnTo>
                </a:path>
                <a:path w="5134609" h="5134609">
                  <a:moveTo>
                    <a:pt x="3093173" y="4124197"/>
                  </a:moveTo>
                  <a:lnTo>
                    <a:pt x="2577591" y="4639678"/>
                  </a:lnTo>
                </a:path>
                <a:path w="5134609" h="5134609">
                  <a:moveTo>
                    <a:pt x="2577591" y="4639678"/>
                  </a:moveTo>
                  <a:lnTo>
                    <a:pt x="2577591" y="5134498"/>
                  </a:lnTo>
                </a:path>
                <a:path w="5134609" h="5134609">
                  <a:moveTo>
                    <a:pt x="2598195" y="5134498"/>
                  </a:moveTo>
                  <a:lnTo>
                    <a:pt x="3093173" y="4639678"/>
                  </a:lnTo>
                </a:path>
                <a:path w="5134609" h="5134609">
                  <a:moveTo>
                    <a:pt x="3093173" y="4639678"/>
                  </a:moveTo>
                  <a:lnTo>
                    <a:pt x="3588079" y="5134498"/>
                  </a:lnTo>
                </a:path>
                <a:path w="5134609" h="5134609">
                  <a:moveTo>
                    <a:pt x="3629278" y="5134498"/>
                  </a:moveTo>
                  <a:lnTo>
                    <a:pt x="4124159" y="4639678"/>
                  </a:lnTo>
                </a:path>
                <a:path w="5134609" h="5134609">
                  <a:moveTo>
                    <a:pt x="4124159" y="4639678"/>
                  </a:moveTo>
                  <a:lnTo>
                    <a:pt x="3608679" y="4639678"/>
                  </a:lnTo>
                </a:path>
                <a:path w="5134609" h="5134609">
                  <a:moveTo>
                    <a:pt x="3608679" y="4639678"/>
                  </a:moveTo>
                  <a:lnTo>
                    <a:pt x="3608679" y="4124197"/>
                  </a:lnTo>
                </a:path>
                <a:path w="5134609" h="5134609">
                  <a:moveTo>
                    <a:pt x="3608679" y="4124197"/>
                  </a:moveTo>
                  <a:lnTo>
                    <a:pt x="4124159" y="3608679"/>
                  </a:lnTo>
                </a:path>
                <a:path w="5134609" h="5134609">
                  <a:moveTo>
                    <a:pt x="4124159" y="3608679"/>
                  </a:moveTo>
                  <a:lnTo>
                    <a:pt x="4639716" y="4124197"/>
                  </a:lnTo>
                </a:path>
                <a:path w="5134609" h="5134609">
                  <a:moveTo>
                    <a:pt x="4639716" y="4124197"/>
                  </a:moveTo>
                  <a:lnTo>
                    <a:pt x="4639716" y="4639678"/>
                  </a:lnTo>
                </a:path>
                <a:path w="5134609" h="5134609">
                  <a:moveTo>
                    <a:pt x="4639716" y="4639678"/>
                  </a:moveTo>
                  <a:lnTo>
                    <a:pt x="5134475" y="5134498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248" name="object 248"/>
          <p:cNvSpPr/>
          <p:nvPr/>
        </p:nvSpPr>
        <p:spPr>
          <a:xfrm>
            <a:off x="9779682" y="7065185"/>
            <a:ext cx="0" cy="495300"/>
          </a:xfrm>
          <a:custGeom>
            <a:avLst/>
            <a:gdLst/>
            <a:ahLst/>
            <a:cxnLst/>
            <a:rect l="l" t="t" r="r" b="b"/>
            <a:pathLst>
              <a:path h="495300">
                <a:moveTo>
                  <a:pt x="0" y="494820"/>
                </a:moveTo>
                <a:lnTo>
                  <a:pt x="0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500630" y="6549704"/>
            <a:ext cx="515620" cy="515620"/>
          </a:xfrm>
          <a:custGeom>
            <a:avLst/>
            <a:gdLst/>
            <a:ahLst/>
            <a:cxnLst/>
            <a:rect l="l" t="t" r="r" b="b"/>
            <a:pathLst>
              <a:path w="515619" h="515620">
                <a:moveTo>
                  <a:pt x="515518" y="515480"/>
                </a:moveTo>
                <a:lnTo>
                  <a:pt x="0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7354212" y="0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363854" h="363855">
                <a:moveTo>
                  <a:pt x="0" y="0"/>
                </a:moveTo>
                <a:lnTo>
                  <a:pt x="363535" y="363598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3078069" y="0"/>
            <a:ext cx="363855" cy="363855"/>
          </a:xfrm>
          <a:custGeom>
            <a:avLst/>
            <a:gdLst/>
            <a:ahLst/>
            <a:cxnLst/>
            <a:rect l="l" t="t" r="r" b="b"/>
            <a:pathLst>
              <a:path w="363854" h="363855">
                <a:moveTo>
                  <a:pt x="0" y="363598"/>
                </a:moveTo>
                <a:lnTo>
                  <a:pt x="363562" y="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1552275" y="7065185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>
                <a:moveTo>
                  <a:pt x="494795" y="0"/>
                </a:moveTo>
                <a:lnTo>
                  <a:pt x="0" y="494820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253" name="object 253"/>
          <p:cNvGrpSpPr/>
          <p:nvPr/>
        </p:nvGrpSpPr>
        <p:grpSpPr>
          <a:xfrm>
            <a:off x="489117" y="2413994"/>
            <a:ext cx="1054100" cy="1569720"/>
            <a:chOff x="489117" y="2413994"/>
            <a:chExt cx="1054100" cy="1569720"/>
          </a:xfrm>
        </p:grpSpPr>
        <p:sp>
          <p:nvSpPr>
            <p:cNvPr id="254" name="object 254"/>
            <p:cNvSpPr/>
            <p:nvPr/>
          </p:nvSpPr>
          <p:spPr>
            <a:xfrm>
              <a:off x="500630" y="2425507"/>
              <a:ext cx="1031240" cy="1546860"/>
            </a:xfrm>
            <a:custGeom>
              <a:avLst/>
              <a:gdLst/>
              <a:ahLst/>
              <a:cxnLst/>
              <a:rect l="l" t="t" r="r" b="b"/>
              <a:pathLst>
                <a:path w="1031240" h="1546860">
                  <a:moveTo>
                    <a:pt x="1031049" y="1546567"/>
                  </a:moveTo>
                  <a:lnTo>
                    <a:pt x="515518" y="1031049"/>
                  </a:lnTo>
                </a:path>
                <a:path w="1031240" h="1546860">
                  <a:moveTo>
                    <a:pt x="515518" y="1031049"/>
                  </a:moveTo>
                  <a:lnTo>
                    <a:pt x="0" y="1546567"/>
                  </a:lnTo>
                </a:path>
                <a:path w="1031240" h="1546860">
                  <a:moveTo>
                    <a:pt x="0" y="1546567"/>
                  </a:moveTo>
                  <a:lnTo>
                    <a:pt x="515518" y="1546567"/>
                  </a:lnTo>
                </a:path>
                <a:path w="1031240" h="1546860">
                  <a:moveTo>
                    <a:pt x="515518" y="1546567"/>
                  </a:moveTo>
                  <a:lnTo>
                    <a:pt x="1031049" y="1031049"/>
                  </a:lnTo>
                </a:path>
                <a:path w="1031240" h="1546860">
                  <a:moveTo>
                    <a:pt x="1031049" y="1031049"/>
                  </a:moveTo>
                  <a:lnTo>
                    <a:pt x="515518" y="515543"/>
                  </a:lnTo>
                </a:path>
                <a:path w="1031240" h="1546860">
                  <a:moveTo>
                    <a:pt x="515518" y="515543"/>
                  </a:moveTo>
                  <a:lnTo>
                    <a:pt x="0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5" name="object 255"/>
            <p:cNvSpPr/>
            <p:nvPr/>
          </p:nvSpPr>
          <p:spPr>
            <a:xfrm>
              <a:off x="489117" y="2425507"/>
              <a:ext cx="23495" cy="515620"/>
            </a:xfrm>
            <a:custGeom>
              <a:avLst/>
              <a:gdLst/>
              <a:ahLst/>
              <a:cxnLst/>
              <a:rect l="l" t="t" r="r" b="b"/>
              <a:pathLst>
                <a:path w="23495" h="515619">
                  <a:moveTo>
                    <a:pt x="0" y="515543"/>
                  </a:moveTo>
                  <a:lnTo>
                    <a:pt x="23025" y="515543"/>
                  </a:lnTo>
                  <a:lnTo>
                    <a:pt x="23025" y="0"/>
                  </a:lnTo>
                  <a:lnTo>
                    <a:pt x="0" y="0"/>
                  </a:lnTo>
                  <a:lnTo>
                    <a:pt x="0" y="515543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263" name="object 263"/>
          <p:cNvGrpSpPr/>
          <p:nvPr/>
        </p:nvGrpSpPr>
        <p:grpSpPr>
          <a:xfrm>
            <a:off x="1024272" y="3960580"/>
            <a:ext cx="8756650" cy="1039172"/>
            <a:chOff x="1024272" y="3960580"/>
            <a:chExt cx="8756650" cy="1039172"/>
          </a:xfrm>
        </p:grpSpPr>
        <p:sp>
          <p:nvSpPr>
            <p:cNvPr id="265" name="object 265"/>
            <p:cNvSpPr/>
            <p:nvPr/>
          </p:nvSpPr>
          <p:spPr>
            <a:xfrm>
              <a:off x="5140171" y="3972083"/>
              <a:ext cx="0" cy="505459"/>
            </a:xfrm>
            <a:custGeom>
              <a:avLst/>
              <a:gdLst/>
              <a:ahLst/>
              <a:cxnLst/>
              <a:rect l="l" t="t" r="r" b="b"/>
              <a:pathLst>
                <a:path h="505460">
                  <a:moveTo>
                    <a:pt x="0" y="505269"/>
                  </a:moveTo>
                  <a:lnTo>
                    <a:pt x="0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b="1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6" name="object 266"/>
            <p:cNvSpPr/>
            <p:nvPr/>
          </p:nvSpPr>
          <p:spPr>
            <a:xfrm>
              <a:off x="6173933" y="3960580"/>
              <a:ext cx="0" cy="528320"/>
            </a:xfrm>
            <a:custGeom>
              <a:avLst/>
              <a:gdLst/>
              <a:ahLst/>
              <a:cxnLst/>
              <a:rect l="l" t="t" r="r" b="b"/>
              <a:pathLst>
                <a:path h="528320">
                  <a:moveTo>
                    <a:pt x="0" y="528294"/>
                  </a:moveTo>
                  <a:lnTo>
                    <a:pt x="0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b="1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7" name="object 267"/>
            <p:cNvSpPr/>
            <p:nvPr/>
          </p:nvSpPr>
          <p:spPr>
            <a:xfrm>
              <a:off x="6688259" y="3978037"/>
              <a:ext cx="0" cy="1021715"/>
            </a:xfrm>
            <a:custGeom>
              <a:avLst/>
              <a:gdLst/>
              <a:ahLst/>
              <a:cxnLst/>
              <a:rect l="l" t="t" r="r" b="b"/>
              <a:pathLst>
                <a:path h="1021714">
                  <a:moveTo>
                    <a:pt x="0" y="1021676"/>
                  </a:moveTo>
                  <a:lnTo>
                    <a:pt x="0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b="1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8" name="object 268"/>
            <p:cNvSpPr/>
            <p:nvPr/>
          </p:nvSpPr>
          <p:spPr>
            <a:xfrm>
              <a:off x="1024272" y="3972090"/>
              <a:ext cx="8756650" cy="0"/>
            </a:xfrm>
            <a:custGeom>
              <a:avLst/>
              <a:gdLst/>
              <a:ahLst/>
              <a:cxnLst/>
              <a:rect l="l" t="t" r="r" b="b"/>
              <a:pathLst>
                <a:path w="8756650">
                  <a:moveTo>
                    <a:pt x="0" y="0"/>
                  </a:moveTo>
                  <a:lnTo>
                    <a:pt x="8756396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b="1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9" name="object 269"/>
            <p:cNvSpPr/>
            <p:nvPr/>
          </p:nvSpPr>
          <p:spPr>
            <a:xfrm>
              <a:off x="1024272" y="4488873"/>
              <a:ext cx="8756650" cy="0"/>
            </a:xfrm>
            <a:custGeom>
              <a:avLst/>
              <a:gdLst/>
              <a:ahLst/>
              <a:cxnLst/>
              <a:rect l="l" t="t" r="r" b="b"/>
              <a:pathLst>
                <a:path w="8756650">
                  <a:moveTo>
                    <a:pt x="0" y="0"/>
                  </a:moveTo>
                  <a:lnTo>
                    <a:pt x="8756396" y="0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b="1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70" name="object 270"/>
          <p:cNvSpPr/>
          <p:nvPr/>
        </p:nvSpPr>
        <p:spPr>
          <a:xfrm>
            <a:off x="0" y="1469654"/>
            <a:ext cx="10692130" cy="25400"/>
          </a:xfrm>
          <a:custGeom>
            <a:avLst/>
            <a:gdLst/>
            <a:ahLst/>
            <a:cxnLst/>
            <a:rect l="l" t="t" r="r" b="b"/>
            <a:pathLst>
              <a:path w="10692130" h="25400">
                <a:moveTo>
                  <a:pt x="0" y="0"/>
                </a:moveTo>
                <a:lnTo>
                  <a:pt x="0" y="25400"/>
                </a:lnTo>
                <a:lnTo>
                  <a:pt x="10692003" y="25400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B4B6B8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980436" y="458045"/>
            <a:ext cx="5080" cy="392430"/>
          </a:xfrm>
          <a:custGeom>
            <a:avLst/>
            <a:gdLst/>
            <a:ahLst/>
            <a:cxnLst/>
            <a:rect l="l" t="t" r="r" b="b"/>
            <a:pathLst>
              <a:path w="5080" h="392430">
                <a:moveTo>
                  <a:pt x="4940" y="0"/>
                </a:moveTo>
                <a:lnTo>
                  <a:pt x="0" y="0"/>
                </a:lnTo>
                <a:lnTo>
                  <a:pt x="0" y="392049"/>
                </a:lnTo>
                <a:lnTo>
                  <a:pt x="4940" y="392049"/>
                </a:lnTo>
                <a:lnTo>
                  <a:pt x="4940" y="0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pic>
        <p:nvPicPr>
          <p:cNvPr id="271" name="Рисунок 27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4" r="3686" b="19507"/>
          <a:stretch/>
        </p:blipFill>
        <p:spPr>
          <a:xfrm>
            <a:off x="0" y="899"/>
            <a:ext cx="1990863" cy="1480807"/>
          </a:xfrm>
          <a:prstGeom prst="rect">
            <a:avLst/>
          </a:prstGeom>
        </p:spPr>
      </p:pic>
      <p:sp>
        <p:nvSpPr>
          <p:cNvPr id="280" name="TextBox 279"/>
          <p:cNvSpPr txBox="1"/>
          <p:nvPr/>
        </p:nvSpPr>
        <p:spPr>
          <a:xfrm>
            <a:off x="477877" y="2892504"/>
            <a:ext cx="99455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002060">
                    <a:alpha val="87000"/>
                  </a:srgbClr>
                </a:solidFill>
                <a:latin typeface="Century Gothic" panose="020B0502020202020204" pitchFamily="34" charset="0"/>
              </a:rPr>
              <a:t>П Р О Д У К Ц И Я</a:t>
            </a:r>
          </a:p>
          <a:p>
            <a:pPr algn="ctr"/>
            <a:r>
              <a:rPr lang="ru-RU" sz="8800" b="1" dirty="0">
                <a:solidFill>
                  <a:srgbClr val="002060">
                    <a:alpha val="87000"/>
                  </a:srgbClr>
                </a:solidFill>
                <a:latin typeface="Century Gothic" panose="020B0502020202020204" pitchFamily="34" charset="0"/>
              </a:rPr>
              <a:t>МК Холдинг</a:t>
            </a:r>
          </a:p>
        </p:txBody>
      </p:sp>
      <p:sp>
        <p:nvSpPr>
          <p:cNvPr id="272" name="object 203"/>
          <p:cNvSpPr/>
          <p:nvPr/>
        </p:nvSpPr>
        <p:spPr>
          <a:xfrm>
            <a:off x="3230471" y="1546873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20" h="1031239">
                <a:moveTo>
                  <a:pt x="0" y="0"/>
                </a:moveTo>
                <a:lnTo>
                  <a:pt x="515518" y="515543"/>
                </a:lnTo>
              </a:path>
              <a:path w="515620" h="1031239">
                <a:moveTo>
                  <a:pt x="515518" y="515543"/>
                </a:moveTo>
                <a:lnTo>
                  <a:pt x="515518" y="1031036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73" name="object 203"/>
          <p:cNvSpPr/>
          <p:nvPr/>
        </p:nvSpPr>
        <p:spPr>
          <a:xfrm>
            <a:off x="2566870" y="359071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20" h="1031239">
                <a:moveTo>
                  <a:pt x="0" y="0"/>
                </a:moveTo>
                <a:lnTo>
                  <a:pt x="515518" y="515543"/>
                </a:lnTo>
              </a:path>
              <a:path w="515620" h="1031239">
                <a:moveTo>
                  <a:pt x="515518" y="515543"/>
                </a:moveTo>
                <a:lnTo>
                  <a:pt x="515518" y="1031036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74" name="object 203"/>
          <p:cNvSpPr/>
          <p:nvPr/>
        </p:nvSpPr>
        <p:spPr>
          <a:xfrm>
            <a:off x="3077110" y="358336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20" h="1031239">
                <a:moveTo>
                  <a:pt x="0" y="0"/>
                </a:moveTo>
                <a:lnTo>
                  <a:pt x="515518" y="515543"/>
                </a:lnTo>
              </a:path>
              <a:path w="515620" h="1031239">
                <a:moveTo>
                  <a:pt x="515518" y="515543"/>
                </a:moveTo>
                <a:lnTo>
                  <a:pt x="515518" y="1031036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76" name="object 203"/>
          <p:cNvSpPr/>
          <p:nvPr/>
        </p:nvSpPr>
        <p:spPr>
          <a:xfrm>
            <a:off x="3597805" y="372427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20" h="1031239">
                <a:moveTo>
                  <a:pt x="0" y="0"/>
                </a:moveTo>
                <a:lnTo>
                  <a:pt x="515518" y="515543"/>
                </a:lnTo>
              </a:path>
              <a:path w="515620" h="1031239">
                <a:moveTo>
                  <a:pt x="515518" y="515543"/>
                </a:moveTo>
                <a:lnTo>
                  <a:pt x="515518" y="1031036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77" name="object 203"/>
          <p:cNvSpPr/>
          <p:nvPr/>
        </p:nvSpPr>
        <p:spPr>
          <a:xfrm>
            <a:off x="4107678" y="365153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20" h="1031239">
                <a:moveTo>
                  <a:pt x="0" y="0"/>
                </a:moveTo>
                <a:lnTo>
                  <a:pt x="515518" y="515543"/>
                </a:lnTo>
              </a:path>
              <a:path w="515620" h="1031239">
                <a:moveTo>
                  <a:pt x="515518" y="515543"/>
                </a:moveTo>
                <a:lnTo>
                  <a:pt x="515518" y="1031036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78" name="object 203"/>
          <p:cNvSpPr/>
          <p:nvPr/>
        </p:nvSpPr>
        <p:spPr>
          <a:xfrm>
            <a:off x="4629587" y="376370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20" h="1031239">
                <a:moveTo>
                  <a:pt x="0" y="0"/>
                </a:moveTo>
                <a:lnTo>
                  <a:pt x="515518" y="515543"/>
                </a:lnTo>
              </a:path>
              <a:path w="515620" h="1031239">
                <a:moveTo>
                  <a:pt x="515518" y="515543"/>
                </a:moveTo>
                <a:lnTo>
                  <a:pt x="515518" y="1031036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79" name="object 203"/>
          <p:cNvSpPr/>
          <p:nvPr/>
        </p:nvSpPr>
        <p:spPr>
          <a:xfrm>
            <a:off x="5145865" y="372427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20" h="1031239">
                <a:moveTo>
                  <a:pt x="0" y="0"/>
                </a:moveTo>
                <a:lnTo>
                  <a:pt x="515518" y="515543"/>
                </a:lnTo>
              </a:path>
              <a:path w="515620" h="1031239">
                <a:moveTo>
                  <a:pt x="515518" y="515543"/>
                </a:moveTo>
                <a:lnTo>
                  <a:pt x="515518" y="1031036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81" name="object 203"/>
          <p:cNvSpPr/>
          <p:nvPr/>
        </p:nvSpPr>
        <p:spPr>
          <a:xfrm>
            <a:off x="5654866" y="364611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20" h="1031239">
                <a:moveTo>
                  <a:pt x="0" y="0"/>
                </a:moveTo>
                <a:lnTo>
                  <a:pt x="515518" y="515543"/>
                </a:lnTo>
              </a:path>
              <a:path w="515620" h="1031239">
                <a:moveTo>
                  <a:pt x="515518" y="515543"/>
                </a:moveTo>
                <a:lnTo>
                  <a:pt x="515518" y="1031036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82" name="object 203"/>
          <p:cNvSpPr/>
          <p:nvPr/>
        </p:nvSpPr>
        <p:spPr>
          <a:xfrm>
            <a:off x="6160893" y="365153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20" h="1031239">
                <a:moveTo>
                  <a:pt x="0" y="0"/>
                </a:moveTo>
                <a:lnTo>
                  <a:pt x="515518" y="515543"/>
                </a:lnTo>
              </a:path>
              <a:path w="515620" h="1031239">
                <a:moveTo>
                  <a:pt x="515518" y="515543"/>
                </a:moveTo>
                <a:lnTo>
                  <a:pt x="515518" y="1031036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83" name="object 203"/>
          <p:cNvSpPr/>
          <p:nvPr/>
        </p:nvSpPr>
        <p:spPr>
          <a:xfrm>
            <a:off x="6689268" y="365900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20" h="1031239">
                <a:moveTo>
                  <a:pt x="0" y="0"/>
                </a:moveTo>
                <a:lnTo>
                  <a:pt x="515518" y="515543"/>
                </a:lnTo>
              </a:path>
              <a:path w="515620" h="1031239">
                <a:moveTo>
                  <a:pt x="515518" y="515543"/>
                </a:moveTo>
                <a:lnTo>
                  <a:pt x="515518" y="1031036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84" name="object 203"/>
          <p:cNvSpPr/>
          <p:nvPr/>
        </p:nvSpPr>
        <p:spPr>
          <a:xfrm>
            <a:off x="7704244" y="351397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20" h="1031239">
                <a:moveTo>
                  <a:pt x="0" y="0"/>
                </a:moveTo>
                <a:lnTo>
                  <a:pt x="515518" y="515543"/>
                </a:lnTo>
              </a:path>
              <a:path w="515620" h="1031239">
                <a:moveTo>
                  <a:pt x="515518" y="515543"/>
                </a:moveTo>
                <a:lnTo>
                  <a:pt x="515518" y="1031036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85" name="object 203"/>
          <p:cNvSpPr/>
          <p:nvPr/>
        </p:nvSpPr>
        <p:spPr>
          <a:xfrm>
            <a:off x="8221257" y="358336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20" h="1031239">
                <a:moveTo>
                  <a:pt x="0" y="0"/>
                </a:moveTo>
                <a:lnTo>
                  <a:pt x="515518" y="515543"/>
                </a:lnTo>
              </a:path>
              <a:path w="515620" h="1031239">
                <a:moveTo>
                  <a:pt x="515518" y="515543"/>
                </a:moveTo>
                <a:lnTo>
                  <a:pt x="515518" y="1031036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86" name="object 203"/>
          <p:cNvSpPr/>
          <p:nvPr/>
        </p:nvSpPr>
        <p:spPr>
          <a:xfrm>
            <a:off x="9267190" y="372427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20" h="1031239">
                <a:moveTo>
                  <a:pt x="0" y="0"/>
                </a:moveTo>
                <a:lnTo>
                  <a:pt x="515518" y="515543"/>
                </a:lnTo>
              </a:path>
              <a:path w="515620" h="1031239">
                <a:moveTo>
                  <a:pt x="515518" y="515543"/>
                </a:moveTo>
                <a:lnTo>
                  <a:pt x="515518" y="1031036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87" name="object 203"/>
          <p:cNvSpPr/>
          <p:nvPr/>
        </p:nvSpPr>
        <p:spPr>
          <a:xfrm>
            <a:off x="9768796" y="358135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20" h="1031239">
                <a:moveTo>
                  <a:pt x="0" y="0"/>
                </a:moveTo>
                <a:lnTo>
                  <a:pt x="515518" y="515543"/>
                </a:lnTo>
              </a:path>
              <a:path w="515620" h="1031239">
                <a:moveTo>
                  <a:pt x="515518" y="515543"/>
                </a:moveTo>
                <a:lnTo>
                  <a:pt x="515518" y="1031036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89" name="object 126"/>
          <p:cNvSpPr/>
          <p:nvPr/>
        </p:nvSpPr>
        <p:spPr>
          <a:xfrm>
            <a:off x="2580701" y="353125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19" h="1031239">
                <a:moveTo>
                  <a:pt x="515518" y="0"/>
                </a:moveTo>
                <a:lnTo>
                  <a:pt x="515518" y="515543"/>
                </a:lnTo>
              </a:path>
              <a:path w="515619" h="1031239">
                <a:moveTo>
                  <a:pt x="515518" y="515543"/>
                </a:moveTo>
                <a:lnTo>
                  <a:pt x="0" y="1031049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90" name="object 126"/>
          <p:cNvSpPr/>
          <p:nvPr/>
        </p:nvSpPr>
        <p:spPr>
          <a:xfrm>
            <a:off x="3090004" y="366287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19" h="1031239">
                <a:moveTo>
                  <a:pt x="515518" y="0"/>
                </a:moveTo>
                <a:lnTo>
                  <a:pt x="515518" y="515543"/>
                </a:lnTo>
              </a:path>
              <a:path w="515619" h="1031239">
                <a:moveTo>
                  <a:pt x="515518" y="515543"/>
                </a:moveTo>
                <a:lnTo>
                  <a:pt x="0" y="1031049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91" name="object 126"/>
          <p:cNvSpPr/>
          <p:nvPr/>
        </p:nvSpPr>
        <p:spPr>
          <a:xfrm>
            <a:off x="3578844" y="369716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19" h="1031239">
                <a:moveTo>
                  <a:pt x="515518" y="0"/>
                </a:moveTo>
                <a:lnTo>
                  <a:pt x="515518" y="515543"/>
                </a:lnTo>
              </a:path>
              <a:path w="515619" h="1031239">
                <a:moveTo>
                  <a:pt x="515518" y="515543"/>
                </a:moveTo>
                <a:lnTo>
                  <a:pt x="0" y="1031049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92" name="object 126"/>
          <p:cNvSpPr/>
          <p:nvPr/>
        </p:nvSpPr>
        <p:spPr>
          <a:xfrm>
            <a:off x="4127736" y="367048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19" h="1031239">
                <a:moveTo>
                  <a:pt x="515518" y="0"/>
                </a:moveTo>
                <a:lnTo>
                  <a:pt x="515518" y="515543"/>
                </a:lnTo>
              </a:path>
              <a:path w="515619" h="1031239">
                <a:moveTo>
                  <a:pt x="515518" y="515543"/>
                </a:moveTo>
                <a:lnTo>
                  <a:pt x="0" y="1031049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93" name="object 126"/>
          <p:cNvSpPr/>
          <p:nvPr/>
        </p:nvSpPr>
        <p:spPr>
          <a:xfrm>
            <a:off x="4630068" y="376094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19" h="1031239">
                <a:moveTo>
                  <a:pt x="515518" y="0"/>
                </a:moveTo>
                <a:lnTo>
                  <a:pt x="515518" y="515543"/>
                </a:lnTo>
              </a:path>
              <a:path w="515619" h="1031239">
                <a:moveTo>
                  <a:pt x="515518" y="515543"/>
                </a:moveTo>
                <a:lnTo>
                  <a:pt x="0" y="1031049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94" name="object 126"/>
          <p:cNvSpPr/>
          <p:nvPr/>
        </p:nvSpPr>
        <p:spPr>
          <a:xfrm>
            <a:off x="5140939" y="383932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19" h="1031239">
                <a:moveTo>
                  <a:pt x="515518" y="0"/>
                </a:moveTo>
                <a:lnTo>
                  <a:pt x="515518" y="515543"/>
                </a:lnTo>
              </a:path>
              <a:path w="515619" h="1031239">
                <a:moveTo>
                  <a:pt x="515518" y="515543"/>
                </a:moveTo>
                <a:lnTo>
                  <a:pt x="0" y="1031049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95" name="object 126"/>
          <p:cNvSpPr/>
          <p:nvPr/>
        </p:nvSpPr>
        <p:spPr>
          <a:xfrm>
            <a:off x="5661093" y="374457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19" h="1031239">
                <a:moveTo>
                  <a:pt x="515518" y="0"/>
                </a:moveTo>
                <a:lnTo>
                  <a:pt x="515518" y="515543"/>
                </a:lnTo>
              </a:path>
              <a:path w="515619" h="1031239">
                <a:moveTo>
                  <a:pt x="515518" y="515543"/>
                </a:moveTo>
                <a:lnTo>
                  <a:pt x="0" y="1031049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96" name="object 126"/>
          <p:cNvSpPr/>
          <p:nvPr/>
        </p:nvSpPr>
        <p:spPr>
          <a:xfrm>
            <a:off x="6177721" y="359825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19" h="1031239">
                <a:moveTo>
                  <a:pt x="515518" y="0"/>
                </a:moveTo>
                <a:lnTo>
                  <a:pt x="515518" y="515543"/>
                </a:lnTo>
              </a:path>
              <a:path w="515619" h="1031239">
                <a:moveTo>
                  <a:pt x="515518" y="515543"/>
                </a:moveTo>
                <a:lnTo>
                  <a:pt x="0" y="1031049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97" name="object 126"/>
          <p:cNvSpPr/>
          <p:nvPr/>
        </p:nvSpPr>
        <p:spPr>
          <a:xfrm>
            <a:off x="6686931" y="362977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19" h="1031239">
                <a:moveTo>
                  <a:pt x="515518" y="0"/>
                </a:moveTo>
                <a:lnTo>
                  <a:pt x="515518" y="515543"/>
                </a:lnTo>
              </a:path>
              <a:path w="515619" h="1031239">
                <a:moveTo>
                  <a:pt x="515518" y="515543"/>
                </a:moveTo>
                <a:lnTo>
                  <a:pt x="0" y="1031049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98" name="object 126"/>
          <p:cNvSpPr/>
          <p:nvPr/>
        </p:nvSpPr>
        <p:spPr>
          <a:xfrm>
            <a:off x="7143153" y="443355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19" h="1031239">
                <a:moveTo>
                  <a:pt x="515518" y="0"/>
                </a:moveTo>
                <a:lnTo>
                  <a:pt x="515518" y="515543"/>
                </a:lnTo>
              </a:path>
              <a:path w="515619" h="1031239">
                <a:moveTo>
                  <a:pt x="515518" y="515543"/>
                </a:moveTo>
                <a:lnTo>
                  <a:pt x="0" y="1031049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99" name="object 126"/>
          <p:cNvSpPr/>
          <p:nvPr/>
        </p:nvSpPr>
        <p:spPr>
          <a:xfrm>
            <a:off x="8219926" y="360063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19" h="1031239">
                <a:moveTo>
                  <a:pt x="515518" y="0"/>
                </a:moveTo>
                <a:lnTo>
                  <a:pt x="515518" y="515543"/>
                </a:lnTo>
              </a:path>
              <a:path w="515619" h="1031239">
                <a:moveTo>
                  <a:pt x="515518" y="515543"/>
                </a:moveTo>
                <a:lnTo>
                  <a:pt x="0" y="1031049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300" name="object 126"/>
          <p:cNvSpPr/>
          <p:nvPr/>
        </p:nvSpPr>
        <p:spPr>
          <a:xfrm>
            <a:off x="8655809" y="435021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19" h="1031239">
                <a:moveTo>
                  <a:pt x="515518" y="0"/>
                </a:moveTo>
                <a:lnTo>
                  <a:pt x="515518" y="515543"/>
                </a:lnTo>
              </a:path>
              <a:path w="515619" h="1031239">
                <a:moveTo>
                  <a:pt x="515518" y="515543"/>
                </a:moveTo>
                <a:lnTo>
                  <a:pt x="0" y="1031049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301" name="object 126"/>
          <p:cNvSpPr/>
          <p:nvPr/>
        </p:nvSpPr>
        <p:spPr>
          <a:xfrm>
            <a:off x="9705924" y="420346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19" h="1031239">
                <a:moveTo>
                  <a:pt x="515518" y="0"/>
                </a:moveTo>
                <a:lnTo>
                  <a:pt x="515518" y="515543"/>
                </a:lnTo>
              </a:path>
              <a:path w="515619" h="1031239">
                <a:moveTo>
                  <a:pt x="515518" y="515543"/>
                </a:moveTo>
                <a:lnTo>
                  <a:pt x="0" y="1031049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302" name="object 126"/>
          <p:cNvSpPr/>
          <p:nvPr/>
        </p:nvSpPr>
        <p:spPr>
          <a:xfrm>
            <a:off x="7624981" y="435862"/>
            <a:ext cx="515620" cy="1031240"/>
          </a:xfrm>
          <a:custGeom>
            <a:avLst/>
            <a:gdLst/>
            <a:ahLst/>
            <a:cxnLst/>
            <a:rect l="l" t="t" r="r" b="b"/>
            <a:pathLst>
              <a:path w="515619" h="1031239">
                <a:moveTo>
                  <a:pt x="515518" y="0"/>
                </a:moveTo>
                <a:lnTo>
                  <a:pt x="515518" y="515543"/>
                </a:lnTo>
              </a:path>
              <a:path w="515619" h="1031239">
                <a:moveTo>
                  <a:pt x="515518" y="515543"/>
                </a:moveTo>
                <a:lnTo>
                  <a:pt x="0" y="1031049"/>
                </a:lnTo>
              </a:path>
            </a:pathLst>
          </a:custGeom>
          <a:ln w="2302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pSp>
        <p:nvGrpSpPr>
          <p:cNvPr id="303" name="object 21"/>
          <p:cNvGrpSpPr/>
          <p:nvPr/>
        </p:nvGrpSpPr>
        <p:grpSpPr>
          <a:xfrm>
            <a:off x="2564699" y="370108"/>
            <a:ext cx="1028065" cy="539115"/>
            <a:chOff x="-11512" y="1382966"/>
            <a:chExt cx="1028065" cy="539115"/>
          </a:xfrm>
        </p:grpSpPr>
        <p:sp>
          <p:nvSpPr>
            <p:cNvPr id="304" name="object 22"/>
            <p:cNvSpPr/>
            <p:nvPr/>
          </p:nvSpPr>
          <p:spPr>
            <a:xfrm>
              <a:off x="0" y="1394479"/>
              <a:ext cx="501015" cy="515620"/>
            </a:xfrm>
            <a:custGeom>
              <a:avLst/>
              <a:gdLst/>
              <a:ahLst/>
              <a:cxnLst/>
              <a:rect l="l" t="t" r="r" b="b"/>
              <a:pathLst>
                <a:path w="501015" h="515619">
                  <a:moveTo>
                    <a:pt x="500634" y="0"/>
                  </a:moveTo>
                  <a:lnTo>
                    <a:pt x="0" y="500658"/>
                  </a:lnTo>
                </a:path>
                <a:path w="501015" h="515619">
                  <a:moveTo>
                    <a:pt x="0" y="515543"/>
                  </a:moveTo>
                  <a:lnTo>
                    <a:pt x="500634" y="515543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305" name="object 23"/>
            <p:cNvSpPr/>
            <p:nvPr/>
          </p:nvSpPr>
          <p:spPr>
            <a:xfrm>
              <a:off x="500634" y="1898510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19" h="23494">
                  <a:moveTo>
                    <a:pt x="0" y="23025"/>
                  </a:moveTo>
                  <a:lnTo>
                    <a:pt x="515505" y="23025"/>
                  </a:lnTo>
                  <a:lnTo>
                    <a:pt x="515505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306" name="object 21"/>
          <p:cNvGrpSpPr/>
          <p:nvPr/>
        </p:nvGrpSpPr>
        <p:grpSpPr>
          <a:xfrm>
            <a:off x="3601265" y="362442"/>
            <a:ext cx="1028065" cy="539115"/>
            <a:chOff x="-11512" y="1382966"/>
            <a:chExt cx="1028065" cy="539115"/>
          </a:xfrm>
        </p:grpSpPr>
        <p:sp>
          <p:nvSpPr>
            <p:cNvPr id="307" name="object 22"/>
            <p:cNvSpPr/>
            <p:nvPr/>
          </p:nvSpPr>
          <p:spPr>
            <a:xfrm>
              <a:off x="0" y="1394479"/>
              <a:ext cx="501015" cy="515620"/>
            </a:xfrm>
            <a:custGeom>
              <a:avLst/>
              <a:gdLst/>
              <a:ahLst/>
              <a:cxnLst/>
              <a:rect l="l" t="t" r="r" b="b"/>
              <a:pathLst>
                <a:path w="501015" h="515619">
                  <a:moveTo>
                    <a:pt x="500634" y="0"/>
                  </a:moveTo>
                  <a:lnTo>
                    <a:pt x="0" y="500658"/>
                  </a:lnTo>
                </a:path>
                <a:path w="501015" h="515619">
                  <a:moveTo>
                    <a:pt x="0" y="515543"/>
                  </a:moveTo>
                  <a:lnTo>
                    <a:pt x="500634" y="515543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308" name="object 23"/>
            <p:cNvSpPr/>
            <p:nvPr/>
          </p:nvSpPr>
          <p:spPr>
            <a:xfrm>
              <a:off x="500634" y="1898510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19" h="23494">
                  <a:moveTo>
                    <a:pt x="0" y="23025"/>
                  </a:moveTo>
                  <a:lnTo>
                    <a:pt x="515505" y="23025"/>
                  </a:lnTo>
                  <a:lnTo>
                    <a:pt x="515505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309" name="object 21"/>
          <p:cNvGrpSpPr/>
          <p:nvPr/>
        </p:nvGrpSpPr>
        <p:grpSpPr>
          <a:xfrm>
            <a:off x="4644780" y="361025"/>
            <a:ext cx="1028065" cy="539115"/>
            <a:chOff x="-11512" y="1382966"/>
            <a:chExt cx="1028065" cy="539115"/>
          </a:xfrm>
        </p:grpSpPr>
        <p:sp>
          <p:nvSpPr>
            <p:cNvPr id="310" name="object 22"/>
            <p:cNvSpPr/>
            <p:nvPr/>
          </p:nvSpPr>
          <p:spPr>
            <a:xfrm>
              <a:off x="0" y="1394479"/>
              <a:ext cx="501015" cy="515620"/>
            </a:xfrm>
            <a:custGeom>
              <a:avLst/>
              <a:gdLst/>
              <a:ahLst/>
              <a:cxnLst/>
              <a:rect l="l" t="t" r="r" b="b"/>
              <a:pathLst>
                <a:path w="501015" h="515619">
                  <a:moveTo>
                    <a:pt x="500634" y="0"/>
                  </a:moveTo>
                  <a:lnTo>
                    <a:pt x="0" y="500658"/>
                  </a:lnTo>
                </a:path>
                <a:path w="501015" h="515619">
                  <a:moveTo>
                    <a:pt x="0" y="515543"/>
                  </a:moveTo>
                  <a:lnTo>
                    <a:pt x="500634" y="515543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311" name="object 23"/>
            <p:cNvSpPr/>
            <p:nvPr/>
          </p:nvSpPr>
          <p:spPr>
            <a:xfrm>
              <a:off x="500634" y="1898510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19" h="23494">
                  <a:moveTo>
                    <a:pt x="0" y="23025"/>
                  </a:moveTo>
                  <a:lnTo>
                    <a:pt x="515505" y="23025"/>
                  </a:lnTo>
                  <a:lnTo>
                    <a:pt x="515505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312" name="object 21"/>
          <p:cNvGrpSpPr/>
          <p:nvPr/>
        </p:nvGrpSpPr>
        <p:grpSpPr>
          <a:xfrm>
            <a:off x="5641312" y="353669"/>
            <a:ext cx="1028065" cy="539115"/>
            <a:chOff x="-11512" y="1382966"/>
            <a:chExt cx="1028065" cy="539115"/>
          </a:xfrm>
        </p:grpSpPr>
        <p:sp>
          <p:nvSpPr>
            <p:cNvPr id="313" name="object 22"/>
            <p:cNvSpPr/>
            <p:nvPr/>
          </p:nvSpPr>
          <p:spPr>
            <a:xfrm>
              <a:off x="0" y="1394479"/>
              <a:ext cx="501015" cy="515620"/>
            </a:xfrm>
            <a:custGeom>
              <a:avLst/>
              <a:gdLst/>
              <a:ahLst/>
              <a:cxnLst/>
              <a:rect l="l" t="t" r="r" b="b"/>
              <a:pathLst>
                <a:path w="501015" h="515619">
                  <a:moveTo>
                    <a:pt x="500634" y="0"/>
                  </a:moveTo>
                  <a:lnTo>
                    <a:pt x="0" y="500658"/>
                  </a:lnTo>
                </a:path>
                <a:path w="501015" h="515619">
                  <a:moveTo>
                    <a:pt x="0" y="515543"/>
                  </a:moveTo>
                  <a:lnTo>
                    <a:pt x="500634" y="515543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314" name="object 23"/>
            <p:cNvSpPr/>
            <p:nvPr/>
          </p:nvSpPr>
          <p:spPr>
            <a:xfrm>
              <a:off x="500634" y="1898510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19" h="23494">
                  <a:moveTo>
                    <a:pt x="0" y="23025"/>
                  </a:moveTo>
                  <a:lnTo>
                    <a:pt x="515505" y="23025"/>
                  </a:lnTo>
                  <a:lnTo>
                    <a:pt x="515505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315" name="object 21"/>
          <p:cNvGrpSpPr/>
          <p:nvPr/>
        </p:nvGrpSpPr>
        <p:grpSpPr>
          <a:xfrm>
            <a:off x="6693791" y="351809"/>
            <a:ext cx="1028065" cy="539115"/>
            <a:chOff x="-11512" y="1382966"/>
            <a:chExt cx="1028065" cy="539115"/>
          </a:xfrm>
        </p:grpSpPr>
        <p:sp>
          <p:nvSpPr>
            <p:cNvPr id="316" name="object 22"/>
            <p:cNvSpPr/>
            <p:nvPr/>
          </p:nvSpPr>
          <p:spPr>
            <a:xfrm>
              <a:off x="0" y="1394479"/>
              <a:ext cx="501015" cy="515620"/>
            </a:xfrm>
            <a:custGeom>
              <a:avLst/>
              <a:gdLst/>
              <a:ahLst/>
              <a:cxnLst/>
              <a:rect l="l" t="t" r="r" b="b"/>
              <a:pathLst>
                <a:path w="501015" h="515619">
                  <a:moveTo>
                    <a:pt x="500634" y="0"/>
                  </a:moveTo>
                  <a:lnTo>
                    <a:pt x="0" y="500658"/>
                  </a:lnTo>
                </a:path>
                <a:path w="501015" h="515619">
                  <a:moveTo>
                    <a:pt x="0" y="515543"/>
                  </a:moveTo>
                  <a:lnTo>
                    <a:pt x="500634" y="515543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317" name="object 23"/>
            <p:cNvSpPr/>
            <p:nvPr/>
          </p:nvSpPr>
          <p:spPr>
            <a:xfrm>
              <a:off x="500634" y="1898510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19" h="23494">
                  <a:moveTo>
                    <a:pt x="0" y="23025"/>
                  </a:moveTo>
                  <a:lnTo>
                    <a:pt x="515505" y="23025"/>
                  </a:lnTo>
                  <a:lnTo>
                    <a:pt x="515505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318" name="object 21"/>
          <p:cNvGrpSpPr/>
          <p:nvPr/>
        </p:nvGrpSpPr>
        <p:grpSpPr>
          <a:xfrm>
            <a:off x="7707471" y="345857"/>
            <a:ext cx="1028065" cy="539115"/>
            <a:chOff x="-11512" y="1382966"/>
            <a:chExt cx="1028065" cy="539115"/>
          </a:xfrm>
        </p:grpSpPr>
        <p:sp>
          <p:nvSpPr>
            <p:cNvPr id="319" name="object 22"/>
            <p:cNvSpPr/>
            <p:nvPr/>
          </p:nvSpPr>
          <p:spPr>
            <a:xfrm>
              <a:off x="0" y="1394479"/>
              <a:ext cx="501015" cy="515620"/>
            </a:xfrm>
            <a:custGeom>
              <a:avLst/>
              <a:gdLst/>
              <a:ahLst/>
              <a:cxnLst/>
              <a:rect l="l" t="t" r="r" b="b"/>
              <a:pathLst>
                <a:path w="501015" h="515619">
                  <a:moveTo>
                    <a:pt x="500634" y="0"/>
                  </a:moveTo>
                  <a:lnTo>
                    <a:pt x="0" y="500658"/>
                  </a:lnTo>
                </a:path>
                <a:path w="501015" h="515619">
                  <a:moveTo>
                    <a:pt x="0" y="515543"/>
                  </a:moveTo>
                  <a:lnTo>
                    <a:pt x="500634" y="515543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320" name="object 23"/>
            <p:cNvSpPr/>
            <p:nvPr/>
          </p:nvSpPr>
          <p:spPr>
            <a:xfrm>
              <a:off x="500634" y="1898510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19" h="23494">
                  <a:moveTo>
                    <a:pt x="0" y="23025"/>
                  </a:moveTo>
                  <a:lnTo>
                    <a:pt x="515505" y="23025"/>
                  </a:lnTo>
                  <a:lnTo>
                    <a:pt x="515505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321" name="object 21"/>
          <p:cNvGrpSpPr/>
          <p:nvPr/>
        </p:nvGrpSpPr>
        <p:grpSpPr>
          <a:xfrm>
            <a:off x="8752335" y="339624"/>
            <a:ext cx="1028065" cy="539115"/>
            <a:chOff x="-11512" y="1382966"/>
            <a:chExt cx="1028065" cy="539115"/>
          </a:xfrm>
        </p:grpSpPr>
        <p:sp>
          <p:nvSpPr>
            <p:cNvPr id="322" name="object 22"/>
            <p:cNvSpPr/>
            <p:nvPr/>
          </p:nvSpPr>
          <p:spPr>
            <a:xfrm>
              <a:off x="0" y="1394479"/>
              <a:ext cx="501015" cy="515620"/>
            </a:xfrm>
            <a:custGeom>
              <a:avLst/>
              <a:gdLst/>
              <a:ahLst/>
              <a:cxnLst/>
              <a:rect l="l" t="t" r="r" b="b"/>
              <a:pathLst>
                <a:path w="501015" h="515619">
                  <a:moveTo>
                    <a:pt x="500634" y="0"/>
                  </a:moveTo>
                  <a:lnTo>
                    <a:pt x="0" y="500658"/>
                  </a:lnTo>
                </a:path>
                <a:path w="501015" h="515619">
                  <a:moveTo>
                    <a:pt x="0" y="515543"/>
                  </a:moveTo>
                  <a:lnTo>
                    <a:pt x="500634" y="515543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323" name="object 23"/>
            <p:cNvSpPr/>
            <p:nvPr/>
          </p:nvSpPr>
          <p:spPr>
            <a:xfrm>
              <a:off x="500634" y="1898510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19" h="23494">
                  <a:moveTo>
                    <a:pt x="0" y="23025"/>
                  </a:moveTo>
                  <a:lnTo>
                    <a:pt x="515505" y="23025"/>
                  </a:lnTo>
                  <a:lnTo>
                    <a:pt x="515505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324" name="object 21"/>
          <p:cNvGrpSpPr/>
          <p:nvPr/>
        </p:nvGrpSpPr>
        <p:grpSpPr>
          <a:xfrm>
            <a:off x="9806148" y="344307"/>
            <a:ext cx="854130" cy="535192"/>
            <a:chOff x="-11512" y="1382966"/>
            <a:chExt cx="1028065" cy="539115"/>
          </a:xfrm>
        </p:grpSpPr>
        <p:sp>
          <p:nvSpPr>
            <p:cNvPr id="325" name="object 22"/>
            <p:cNvSpPr/>
            <p:nvPr/>
          </p:nvSpPr>
          <p:spPr>
            <a:xfrm>
              <a:off x="0" y="1394479"/>
              <a:ext cx="501015" cy="515620"/>
            </a:xfrm>
            <a:custGeom>
              <a:avLst/>
              <a:gdLst/>
              <a:ahLst/>
              <a:cxnLst/>
              <a:rect l="l" t="t" r="r" b="b"/>
              <a:pathLst>
                <a:path w="501015" h="515619">
                  <a:moveTo>
                    <a:pt x="500634" y="0"/>
                  </a:moveTo>
                  <a:lnTo>
                    <a:pt x="0" y="500658"/>
                  </a:lnTo>
                </a:path>
                <a:path w="501015" h="515619">
                  <a:moveTo>
                    <a:pt x="0" y="515543"/>
                  </a:moveTo>
                  <a:lnTo>
                    <a:pt x="500634" y="515543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326" name="object 23"/>
            <p:cNvSpPr/>
            <p:nvPr/>
          </p:nvSpPr>
          <p:spPr>
            <a:xfrm>
              <a:off x="500634" y="1898510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19" h="23494">
                  <a:moveTo>
                    <a:pt x="0" y="23025"/>
                  </a:moveTo>
                  <a:lnTo>
                    <a:pt x="515505" y="23025"/>
                  </a:lnTo>
                  <a:lnTo>
                    <a:pt x="515505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327" name="object 21"/>
          <p:cNvGrpSpPr/>
          <p:nvPr/>
        </p:nvGrpSpPr>
        <p:grpSpPr>
          <a:xfrm>
            <a:off x="5132697" y="1397835"/>
            <a:ext cx="1028065" cy="539115"/>
            <a:chOff x="-11512" y="1382966"/>
            <a:chExt cx="1028065" cy="539115"/>
          </a:xfrm>
        </p:grpSpPr>
        <p:sp>
          <p:nvSpPr>
            <p:cNvPr id="328" name="object 22"/>
            <p:cNvSpPr/>
            <p:nvPr/>
          </p:nvSpPr>
          <p:spPr>
            <a:xfrm>
              <a:off x="0" y="1394479"/>
              <a:ext cx="501015" cy="515620"/>
            </a:xfrm>
            <a:custGeom>
              <a:avLst/>
              <a:gdLst/>
              <a:ahLst/>
              <a:cxnLst/>
              <a:rect l="l" t="t" r="r" b="b"/>
              <a:pathLst>
                <a:path w="501015" h="515619">
                  <a:moveTo>
                    <a:pt x="500634" y="0"/>
                  </a:moveTo>
                  <a:lnTo>
                    <a:pt x="0" y="500658"/>
                  </a:lnTo>
                </a:path>
                <a:path w="501015" h="515619">
                  <a:moveTo>
                    <a:pt x="0" y="515543"/>
                  </a:moveTo>
                  <a:lnTo>
                    <a:pt x="500634" y="515543"/>
                  </a:lnTo>
                </a:path>
              </a:pathLst>
            </a:custGeom>
            <a:ln w="2302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329" name="object 23"/>
            <p:cNvSpPr/>
            <p:nvPr/>
          </p:nvSpPr>
          <p:spPr>
            <a:xfrm>
              <a:off x="500634" y="1898510"/>
              <a:ext cx="515620" cy="23495"/>
            </a:xfrm>
            <a:custGeom>
              <a:avLst/>
              <a:gdLst/>
              <a:ahLst/>
              <a:cxnLst/>
              <a:rect l="l" t="t" r="r" b="b"/>
              <a:pathLst>
                <a:path w="515619" h="23494">
                  <a:moveTo>
                    <a:pt x="0" y="23025"/>
                  </a:moveTo>
                  <a:lnTo>
                    <a:pt x="515505" y="23025"/>
                  </a:lnTo>
                  <a:lnTo>
                    <a:pt x="515505" y="0"/>
                  </a:lnTo>
                  <a:lnTo>
                    <a:pt x="0" y="0"/>
                  </a:lnTo>
                  <a:lnTo>
                    <a:pt x="0" y="23025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1069</Words>
  <Application>Microsoft Office PowerPoint</Application>
  <PresentationFormat>Произвольный</PresentationFormat>
  <Paragraphs>250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Century Gothic</vt:lpstr>
      <vt:lpstr>Courier New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Нам доверяют</vt:lpstr>
      <vt:lpstr>Услуги по  металлообработке </vt:lpstr>
      <vt:lpstr>Презентация PowerPoint</vt:lpstr>
      <vt:lpstr>География  поставок ООО «МК Холдинг»</vt:lpstr>
      <vt:lpstr>Презентация PowerPoint</vt:lpstr>
      <vt:lpstr>Презентация PowerPoint</vt:lpstr>
      <vt:lpstr>Общегражданское  строительство</vt:lpstr>
      <vt:lpstr>Промышленное  строительство</vt:lpstr>
      <vt:lpstr>Автодорожное  и мостовое  строительство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Транспортная  инфраструктура</vt:lpstr>
      <vt:lpstr>Проектирование и расчет</vt:lpstr>
      <vt:lpstr>Строительно-монтажные  работы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</dc:creator>
  <cp:lastModifiedBy>Пользователь</cp:lastModifiedBy>
  <cp:revision>92</cp:revision>
  <dcterms:created xsi:type="dcterms:W3CDTF">2023-04-17T04:22:58Z</dcterms:created>
  <dcterms:modified xsi:type="dcterms:W3CDTF">2024-03-26T08:03:58Z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2016-01-29T00:00:00Z</vt:filetime>
  </property>
  <property fmtid="{D5CDD505-2E9C-101B-9397-08002B2CF9AE}" pid="3" name="Creator">
    <vt:lpwstr>Adobe InDesign CS5 (7.0)</vt:lpwstr>
  </property>
  <property fmtid="{D5CDD505-2E9C-101B-9397-08002B2CF9AE}" pid="4" name="LastSaved">
    <vt:filetime>2023-04-17T00:00:00Z</vt:filetime>
  </property>
</Properties>
</file>