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0" r:id="rId2"/>
  </p:sldIdLst>
  <p:sldSz cx="10693400" cy="7562850"/>
  <p:notesSz cx="10693400" cy="7562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99C6601-FACE-46D0-B0D4-272C0C5C8160}">
          <p14:sldIdLst>
            <p14:sldId id="28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910" userDrawn="1">
          <p15:clr>
            <a:srgbClr val="A4A3A4"/>
          </p15:clr>
        </p15:guide>
        <p15:guide id="2" pos="2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E8E6"/>
    <a:srgbClr val="DBDCF1"/>
    <a:srgbClr val="E1D6F6"/>
    <a:srgbClr val="D6D7F6"/>
    <a:srgbClr val="E2E9EA"/>
    <a:srgbClr val="E6E0EC"/>
    <a:srgbClr val="D3E2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3" autoAdjust="0"/>
    <p:restoredTop sz="96404" autoAdjust="0"/>
  </p:normalViewPr>
  <p:slideViewPr>
    <p:cSldViewPr>
      <p:cViewPr varScale="1">
        <p:scale>
          <a:sx n="72" d="100"/>
          <a:sy n="72" d="100"/>
        </p:scale>
        <p:origin x="1402" y="67"/>
      </p:cViewPr>
      <p:guideLst>
        <p:guide orient="horz" pos="2910"/>
        <p:guide pos="2168"/>
      </p:guideLst>
    </p:cSldViewPr>
  </p:slideViewPr>
  <p:notesTextViewPr>
    <p:cViewPr>
      <p:scale>
        <a:sx n="300" d="100"/>
        <a:sy n="3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6" y="2344483"/>
            <a:ext cx="908939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1" y="4235196"/>
            <a:ext cx="74853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Courier New"/>
                <a:cs typeface="Courier Ne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Courier New"/>
                <a:cs typeface="Courier Ne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1" y="1739456"/>
            <a:ext cx="465162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2" y="1739456"/>
            <a:ext cx="465162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Courier New"/>
                <a:cs typeface="Courier Ne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58143" y="787593"/>
            <a:ext cx="1051570" cy="5495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57195" y="780613"/>
            <a:ext cx="350519" cy="69850"/>
          </a:xfrm>
          <a:custGeom>
            <a:avLst/>
            <a:gdLst/>
            <a:ahLst/>
            <a:cxnLst/>
            <a:rect l="l" t="t" r="r" b="b"/>
            <a:pathLst>
              <a:path w="350520" h="69850">
                <a:moveTo>
                  <a:pt x="81876" y="7248"/>
                </a:moveTo>
                <a:lnTo>
                  <a:pt x="33631" y="16862"/>
                </a:lnTo>
                <a:lnTo>
                  <a:pt x="0" y="69478"/>
                </a:lnTo>
                <a:lnTo>
                  <a:pt x="15941" y="64862"/>
                </a:lnTo>
                <a:lnTo>
                  <a:pt x="32062" y="60675"/>
                </a:lnTo>
                <a:lnTo>
                  <a:pt x="48357" y="56925"/>
                </a:lnTo>
                <a:lnTo>
                  <a:pt x="64820" y="53616"/>
                </a:lnTo>
                <a:lnTo>
                  <a:pt x="81876" y="7248"/>
                </a:lnTo>
                <a:close/>
              </a:path>
              <a:path w="350520" h="69850">
                <a:moveTo>
                  <a:pt x="214213" y="43405"/>
                </a:moveTo>
                <a:lnTo>
                  <a:pt x="175082" y="43405"/>
                </a:lnTo>
                <a:lnTo>
                  <a:pt x="184959" y="43491"/>
                </a:lnTo>
                <a:lnTo>
                  <a:pt x="194797" y="43745"/>
                </a:lnTo>
                <a:lnTo>
                  <a:pt x="204594" y="44155"/>
                </a:lnTo>
                <a:lnTo>
                  <a:pt x="214350" y="44713"/>
                </a:lnTo>
                <a:lnTo>
                  <a:pt x="214213" y="43405"/>
                </a:lnTo>
                <a:close/>
              </a:path>
              <a:path w="350520" h="69850">
                <a:moveTo>
                  <a:pt x="175126" y="0"/>
                </a:moveTo>
                <a:lnTo>
                  <a:pt x="158171" y="339"/>
                </a:lnTo>
                <a:lnTo>
                  <a:pt x="140690" y="1343"/>
                </a:lnTo>
                <a:lnTo>
                  <a:pt x="136118" y="44688"/>
                </a:lnTo>
                <a:lnTo>
                  <a:pt x="145803" y="44139"/>
                </a:lnTo>
                <a:lnTo>
                  <a:pt x="155524" y="43737"/>
                </a:lnTo>
                <a:lnTo>
                  <a:pt x="165282" y="43489"/>
                </a:lnTo>
                <a:lnTo>
                  <a:pt x="214213" y="43405"/>
                </a:lnTo>
                <a:lnTo>
                  <a:pt x="209791" y="1343"/>
                </a:lnTo>
                <a:lnTo>
                  <a:pt x="192014" y="339"/>
                </a:lnTo>
                <a:lnTo>
                  <a:pt x="175126" y="0"/>
                </a:lnTo>
                <a:close/>
              </a:path>
              <a:path w="350520" h="69850">
                <a:moveTo>
                  <a:pt x="268630" y="7159"/>
                </a:moveTo>
                <a:lnTo>
                  <a:pt x="285686" y="53514"/>
                </a:lnTo>
                <a:lnTo>
                  <a:pt x="302139" y="56804"/>
                </a:lnTo>
                <a:lnTo>
                  <a:pt x="318425" y="60536"/>
                </a:lnTo>
                <a:lnTo>
                  <a:pt x="334537" y="64703"/>
                </a:lnTo>
                <a:lnTo>
                  <a:pt x="350469" y="69300"/>
                </a:lnTo>
                <a:lnTo>
                  <a:pt x="332613" y="20761"/>
                </a:lnTo>
                <a:lnTo>
                  <a:pt x="316852" y="16734"/>
                </a:lnTo>
                <a:lnTo>
                  <a:pt x="300931" y="13117"/>
                </a:lnTo>
                <a:lnTo>
                  <a:pt x="284855" y="9922"/>
                </a:lnTo>
                <a:lnTo>
                  <a:pt x="268630" y="7159"/>
                </a:lnTo>
                <a:close/>
              </a:path>
            </a:pathLst>
          </a:custGeom>
          <a:solidFill>
            <a:srgbClr val="9D9FA2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18" name="bg object 18"/>
          <p:cNvSpPr/>
          <p:nvPr/>
        </p:nvSpPr>
        <p:spPr>
          <a:xfrm>
            <a:off x="491187" y="457206"/>
            <a:ext cx="281941" cy="299720"/>
          </a:xfrm>
          <a:custGeom>
            <a:avLst/>
            <a:gdLst/>
            <a:ahLst/>
            <a:cxnLst/>
            <a:rect l="l" t="t" r="r" b="b"/>
            <a:pathLst>
              <a:path w="281940" h="299720">
                <a:moveTo>
                  <a:pt x="140741" y="0"/>
                </a:moveTo>
                <a:lnTo>
                  <a:pt x="102061" y="26940"/>
                </a:lnTo>
                <a:lnTo>
                  <a:pt x="0" y="299313"/>
                </a:lnTo>
                <a:lnTo>
                  <a:pt x="15601" y="295776"/>
                </a:lnTo>
                <a:lnTo>
                  <a:pt x="31351" y="292641"/>
                </a:lnTo>
                <a:lnTo>
                  <a:pt x="47246" y="289917"/>
                </a:lnTo>
                <a:lnTo>
                  <a:pt x="63284" y="287616"/>
                </a:lnTo>
                <a:lnTo>
                  <a:pt x="140881" y="76974"/>
                </a:lnTo>
                <a:lnTo>
                  <a:pt x="181000" y="186029"/>
                </a:lnTo>
                <a:lnTo>
                  <a:pt x="166324" y="184842"/>
                </a:lnTo>
                <a:lnTo>
                  <a:pt x="151417" y="184513"/>
                </a:lnTo>
                <a:lnTo>
                  <a:pt x="136321" y="184977"/>
                </a:lnTo>
                <a:lnTo>
                  <a:pt x="121081" y="186169"/>
                </a:lnTo>
                <a:lnTo>
                  <a:pt x="116205" y="232143"/>
                </a:lnTo>
                <a:lnTo>
                  <a:pt x="137169" y="229988"/>
                </a:lnTo>
                <a:lnTo>
                  <a:pt x="157864" y="229503"/>
                </a:lnTo>
                <a:lnTo>
                  <a:pt x="178287" y="230659"/>
                </a:lnTo>
                <a:lnTo>
                  <a:pt x="198437" y="233426"/>
                </a:lnTo>
                <a:lnTo>
                  <a:pt x="218351" y="287540"/>
                </a:lnTo>
                <a:lnTo>
                  <a:pt x="234386" y="289829"/>
                </a:lnTo>
                <a:lnTo>
                  <a:pt x="250275" y="292538"/>
                </a:lnTo>
                <a:lnTo>
                  <a:pt x="266017" y="295656"/>
                </a:lnTo>
                <a:lnTo>
                  <a:pt x="281609" y="299173"/>
                </a:lnTo>
                <a:lnTo>
                  <a:pt x="191338" y="53225"/>
                </a:lnTo>
                <a:lnTo>
                  <a:pt x="172795" y="12606"/>
                </a:lnTo>
                <a:lnTo>
                  <a:pt x="153054" y="1113"/>
                </a:lnTo>
                <a:lnTo>
                  <a:pt x="140741" y="0"/>
                </a:lnTo>
                <a:close/>
              </a:path>
            </a:pathLst>
          </a:custGeom>
          <a:solidFill>
            <a:srgbClr val="EE2B37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19" name="bg object 19"/>
          <p:cNvSpPr/>
          <p:nvPr/>
        </p:nvSpPr>
        <p:spPr>
          <a:xfrm>
            <a:off x="980437" y="458045"/>
            <a:ext cx="5080" cy="392430"/>
          </a:xfrm>
          <a:custGeom>
            <a:avLst/>
            <a:gdLst/>
            <a:ahLst/>
            <a:cxnLst/>
            <a:rect l="l" t="t" r="r" b="b"/>
            <a:pathLst>
              <a:path w="5080" h="392430">
                <a:moveTo>
                  <a:pt x="4940" y="0"/>
                </a:moveTo>
                <a:lnTo>
                  <a:pt x="0" y="0"/>
                </a:lnTo>
                <a:lnTo>
                  <a:pt x="0" y="392049"/>
                </a:lnTo>
                <a:lnTo>
                  <a:pt x="4940" y="392049"/>
                </a:lnTo>
                <a:lnTo>
                  <a:pt x="4940" y="0"/>
                </a:lnTo>
                <a:close/>
              </a:path>
            </a:pathLst>
          </a:custGeom>
          <a:solidFill>
            <a:srgbClr val="9D9FA2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0" name="bg object 20"/>
          <p:cNvSpPr/>
          <p:nvPr/>
        </p:nvSpPr>
        <p:spPr>
          <a:xfrm>
            <a:off x="1158144" y="486604"/>
            <a:ext cx="289560" cy="241300"/>
          </a:xfrm>
          <a:custGeom>
            <a:avLst/>
            <a:gdLst/>
            <a:ahLst/>
            <a:cxnLst/>
            <a:rect l="l" t="t" r="r" b="b"/>
            <a:pathLst>
              <a:path w="289559" h="241300">
                <a:moveTo>
                  <a:pt x="208114" y="0"/>
                </a:moveTo>
                <a:lnTo>
                  <a:pt x="90144" y="0"/>
                </a:lnTo>
                <a:lnTo>
                  <a:pt x="80941" y="324"/>
                </a:lnTo>
                <a:lnTo>
                  <a:pt x="42562" y="11507"/>
                </a:lnTo>
                <a:lnTo>
                  <a:pt x="13525" y="43230"/>
                </a:lnTo>
                <a:lnTo>
                  <a:pt x="4813" y="73088"/>
                </a:lnTo>
                <a:lnTo>
                  <a:pt x="53416" y="73088"/>
                </a:lnTo>
                <a:lnTo>
                  <a:pt x="55880" y="64439"/>
                </a:lnTo>
                <a:lnTo>
                  <a:pt x="59969" y="57696"/>
                </a:lnTo>
                <a:lnTo>
                  <a:pt x="93116" y="45643"/>
                </a:lnTo>
                <a:lnTo>
                  <a:pt x="208114" y="45643"/>
                </a:lnTo>
                <a:lnTo>
                  <a:pt x="231508" y="67030"/>
                </a:lnTo>
                <a:lnTo>
                  <a:pt x="231508" y="71247"/>
                </a:lnTo>
                <a:lnTo>
                  <a:pt x="206883" y="92379"/>
                </a:lnTo>
                <a:lnTo>
                  <a:pt x="93484" y="92379"/>
                </a:lnTo>
                <a:lnTo>
                  <a:pt x="93484" y="137274"/>
                </a:lnTo>
                <a:lnTo>
                  <a:pt x="205397" y="137274"/>
                </a:lnTo>
                <a:lnTo>
                  <a:pt x="211213" y="138201"/>
                </a:lnTo>
                <a:lnTo>
                  <a:pt x="234835" y="162864"/>
                </a:lnTo>
                <a:lnTo>
                  <a:pt x="234835" y="168808"/>
                </a:lnTo>
                <a:lnTo>
                  <a:pt x="206273" y="195160"/>
                </a:lnTo>
                <a:lnTo>
                  <a:pt x="89408" y="195160"/>
                </a:lnTo>
                <a:lnTo>
                  <a:pt x="53973" y="177438"/>
                </a:lnTo>
                <a:lnTo>
                  <a:pt x="49707" y="163245"/>
                </a:lnTo>
                <a:lnTo>
                  <a:pt x="0" y="163614"/>
                </a:lnTo>
                <a:lnTo>
                  <a:pt x="13939" y="209421"/>
                </a:lnTo>
                <a:lnTo>
                  <a:pt x="51979" y="235727"/>
                </a:lnTo>
                <a:lnTo>
                  <a:pt x="87922" y="240779"/>
                </a:lnTo>
                <a:lnTo>
                  <a:pt x="203669" y="240779"/>
                </a:lnTo>
                <a:lnTo>
                  <a:pt x="241884" y="234467"/>
                </a:lnTo>
                <a:lnTo>
                  <a:pt x="273353" y="212134"/>
                </a:lnTo>
                <a:lnTo>
                  <a:pt x="288689" y="173009"/>
                </a:lnTo>
                <a:lnTo>
                  <a:pt x="289001" y="165849"/>
                </a:lnTo>
                <a:lnTo>
                  <a:pt x="288525" y="159119"/>
                </a:lnTo>
                <a:lnTo>
                  <a:pt x="265497" y="120375"/>
                </a:lnTo>
                <a:lnTo>
                  <a:pt x="258203" y="115760"/>
                </a:lnTo>
                <a:lnTo>
                  <a:pt x="264972" y="111002"/>
                </a:lnTo>
                <a:lnTo>
                  <a:pt x="286338" y="73164"/>
                </a:lnTo>
                <a:lnTo>
                  <a:pt x="286778" y="66789"/>
                </a:lnTo>
                <a:lnTo>
                  <a:pt x="286489" y="60016"/>
                </a:lnTo>
                <a:lnTo>
                  <a:pt x="272256" y="24228"/>
                </a:lnTo>
                <a:lnTo>
                  <a:pt x="235255" y="2920"/>
                </a:lnTo>
                <a:lnTo>
                  <a:pt x="217811" y="324"/>
                </a:lnTo>
                <a:lnTo>
                  <a:pt x="208114" y="0"/>
                </a:lnTo>
                <a:close/>
              </a:path>
            </a:pathLst>
          </a:custGeom>
          <a:solidFill>
            <a:srgbClr val="9D9FA2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1" name="bg object 21"/>
          <p:cNvSpPr/>
          <p:nvPr/>
        </p:nvSpPr>
        <p:spPr>
          <a:xfrm>
            <a:off x="1506506" y="485871"/>
            <a:ext cx="336550" cy="241935"/>
          </a:xfrm>
          <a:custGeom>
            <a:avLst/>
            <a:gdLst/>
            <a:ahLst/>
            <a:cxnLst/>
            <a:rect l="l" t="t" r="r" b="b"/>
            <a:pathLst>
              <a:path w="336550" h="241934">
                <a:moveTo>
                  <a:pt x="336486" y="0"/>
                </a:moveTo>
                <a:lnTo>
                  <a:pt x="288201" y="0"/>
                </a:lnTo>
                <a:lnTo>
                  <a:pt x="167500" y="173253"/>
                </a:lnTo>
                <a:lnTo>
                  <a:pt x="47904" y="0"/>
                </a:lnTo>
                <a:lnTo>
                  <a:pt x="0" y="0"/>
                </a:lnTo>
                <a:lnTo>
                  <a:pt x="0" y="241515"/>
                </a:lnTo>
                <a:lnTo>
                  <a:pt x="51930" y="241515"/>
                </a:lnTo>
                <a:lnTo>
                  <a:pt x="51930" y="90144"/>
                </a:lnTo>
                <a:lnTo>
                  <a:pt x="155447" y="241515"/>
                </a:lnTo>
                <a:lnTo>
                  <a:pt x="178447" y="241515"/>
                </a:lnTo>
                <a:lnTo>
                  <a:pt x="283438" y="89408"/>
                </a:lnTo>
                <a:lnTo>
                  <a:pt x="283438" y="241515"/>
                </a:lnTo>
                <a:lnTo>
                  <a:pt x="336486" y="241515"/>
                </a:lnTo>
                <a:lnTo>
                  <a:pt x="336486" y="0"/>
                </a:lnTo>
                <a:close/>
              </a:path>
            </a:pathLst>
          </a:custGeom>
          <a:solidFill>
            <a:srgbClr val="9D9FA2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2" name="bg object 22"/>
          <p:cNvSpPr/>
          <p:nvPr/>
        </p:nvSpPr>
        <p:spPr>
          <a:xfrm>
            <a:off x="1901986" y="486242"/>
            <a:ext cx="307975" cy="241300"/>
          </a:xfrm>
          <a:custGeom>
            <a:avLst/>
            <a:gdLst/>
            <a:ahLst/>
            <a:cxnLst/>
            <a:rect l="l" t="t" r="r" b="b"/>
            <a:pathLst>
              <a:path w="307975" h="241300">
                <a:moveTo>
                  <a:pt x="300139" y="0"/>
                </a:moveTo>
                <a:lnTo>
                  <a:pt x="241884" y="0"/>
                </a:lnTo>
                <a:lnTo>
                  <a:pt x="197992" y="77419"/>
                </a:lnTo>
                <a:lnTo>
                  <a:pt x="195084" y="81127"/>
                </a:lnTo>
                <a:lnTo>
                  <a:pt x="162001" y="93497"/>
                </a:lnTo>
                <a:lnTo>
                  <a:pt x="53060" y="93497"/>
                </a:lnTo>
                <a:lnTo>
                  <a:pt x="53060" y="0"/>
                </a:lnTo>
                <a:lnTo>
                  <a:pt x="0" y="0"/>
                </a:lnTo>
                <a:lnTo>
                  <a:pt x="0" y="241147"/>
                </a:lnTo>
                <a:lnTo>
                  <a:pt x="53060" y="241147"/>
                </a:lnTo>
                <a:lnTo>
                  <a:pt x="53060" y="137642"/>
                </a:lnTo>
                <a:lnTo>
                  <a:pt x="161137" y="137642"/>
                </a:lnTo>
                <a:lnTo>
                  <a:pt x="201815" y="153530"/>
                </a:lnTo>
                <a:lnTo>
                  <a:pt x="249313" y="241147"/>
                </a:lnTo>
                <a:lnTo>
                  <a:pt x="307568" y="241147"/>
                </a:lnTo>
                <a:lnTo>
                  <a:pt x="250659" y="135788"/>
                </a:lnTo>
                <a:lnTo>
                  <a:pt x="222973" y="117233"/>
                </a:lnTo>
                <a:lnTo>
                  <a:pt x="229146" y="114998"/>
                </a:lnTo>
                <a:lnTo>
                  <a:pt x="234099" y="111607"/>
                </a:lnTo>
                <a:lnTo>
                  <a:pt x="241515" y="102450"/>
                </a:lnTo>
                <a:lnTo>
                  <a:pt x="244970" y="97447"/>
                </a:lnTo>
                <a:lnTo>
                  <a:pt x="248208" y="91998"/>
                </a:lnTo>
                <a:lnTo>
                  <a:pt x="300139" y="0"/>
                </a:lnTo>
                <a:close/>
              </a:path>
            </a:pathLst>
          </a:custGeom>
          <a:solidFill>
            <a:srgbClr val="9D9FA2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3111" y="976970"/>
            <a:ext cx="990718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Courier New"/>
                <a:cs typeface="Courier Ne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1" y="1739456"/>
            <a:ext cx="96240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69" y="7033450"/>
            <a:ext cx="245948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jpe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5388" y="1"/>
            <a:ext cx="2173795" cy="21737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97CEFA5-9CFE-C44B-FDA9-EC1984F42EFD}"/>
              </a:ext>
            </a:extLst>
          </p:cNvPr>
          <p:cNvSpPr txBox="1"/>
          <p:nvPr/>
        </p:nvSpPr>
        <p:spPr>
          <a:xfrm>
            <a:off x="175410" y="312403"/>
            <a:ext cx="5645888" cy="6591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0680" marR="194310" algn="ctr">
              <a:spcBef>
                <a:spcPts val="130"/>
              </a:spcBef>
            </a:pPr>
            <a:r>
              <a:rPr lang="ru-RU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МК Холдинг</a:t>
            </a:r>
          </a:p>
          <a:p>
            <a:pPr marL="360680" marR="194310" algn="ctr">
              <a:spcBef>
                <a:spcPts val="130"/>
              </a:spcBef>
            </a:pPr>
            <a:r>
              <a:rPr lang="ru-RU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Завод крепежа и металлоконструкций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CD139A-89BF-0E4C-7AD0-1464C2DA3562}"/>
              </a:ext>
            </a:extLst>
          </p:cNvPr>
          <p:cNvSpPr txBox="1"/>
          <p:nvPr/>
        </p:nvSpPr>
        <p:spPr>
          <a:xfrm>
            <a:off x="2374902" y="2404894"/>
            <a:ext cx="273421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0680" marR="194310">
              <a:spcBef>
                <a:spcPts val="130"/>
              </a:spcBef>
            </a:pPr>
            <a:r>
              <a:rPr lang="ru-RU" sz="1400" b="1" kern="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Фундаментные болты ГОСТ 24379</a:t>
            </a:r>
            <a:endParaRPr lang="ru-RU" sz="1400" b="1" kern="0" dirty="0"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DAD72A-A551-44BD-DC03-9CFC1DF8BB55}"/>
              </a:ext>
            </a:extLst>
          </p:cNvPr>
          <p:cNvSpPr txBox="1"/>
          <p:nvPr/>
        </p:nvSpPr>
        <p:spPr>
          <a:xfrm>
            <a:off x="2374902" y="4935440"/>
            <a:ext cx="32076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0680" marR="194310">
              <a:spcBef>
                <a:spcPts val="130"/>
              </a:spcBef>
            </a:pPr>
            <a:r>
              <a:rPr lang="ru-RU" sz="1400" b="1" kern="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Анкерные блоки и группы по чертежам заказчика</a:t>
            </a:r>
            <a:endParaRPr lang="ru-RU" sz="1400" b="1" kern="0" dirty="0"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9B4370-B9CA-D957-0E31-D95A6DA4533E}"/>
              </a:ext>
            </a:extLst>
          </p:cNvPr>
          <p:cNvSpPr txBox="1"/>
          <p:nvPr/>
        </p:nvSpPr>
        <p:spPr>
          <a:xfrm>
            <a:off x="2398357" y="6114710"/>
            <a:ext cx="308878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0680" marR="194310">
              <a:spcBef>
                <a:spcPts val="130"/>
              </a:spcBef>
            </a:pPr>
            <a:r>
              <a:rPr lang="ru-RU" sz="1400" b="1" kern="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Закладные изделия по сериям и чертежам заказчика</a:t>
            </a:r>
            <a:endParaRPr lang="ru-RU" sz="1400" b="1" kern="0" dirty="0"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FE7358E-65B2-0710-D945-9E9DE56CBB44}"/>
              </a:ext>
            </a:extLst>
          </p:cNvPr>
          <p:cNvSpPr txBox="1"/>
          <p:nvPr/>
        </p:nvSpPr>
        <p:spPr>
          <a:xfrm>
            <a:off x="2374902" y="3633059"/>
            <a:ext cx="273421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0680" marR="194310">
              <a:spcBef>
                <a:spcPts val="130"/>
              </a:spcBef>
            </a:pPr>
            <a:r>
              <a:rPr lang="ru-RU" sz="1400" b="1" kern="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Строительные металлоконструкции</a:t>
            </a:r>
            <a:endParaRPr lang="ru-RU" sz="1400" b="1" kern="0" dirty="0"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90CE076-E33A-8E96-B889-F85A704910F6}"/>
              </a:ext>
            </a:extLst>
          </p:cNvPr>
          <p:cNvSpPr txBox="1"/>
          <p:nvPr/>
        </p:nvSpPr>
        <p:spPr>
          <a:xfrm>
            <a:off x="6864489" y="2419942"/>
            <a:ext cx="369110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2550"/>
            <a:r>
              <a:rPr lang="ru-RU" sz="1400" b="1" spc="-1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Крепеж для металлических конструкций, мостового строительства и машиностроения 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BBDA1EEF-72E0-4EA0-4506-7010D5501C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703" y="2176208"/>
            <a:ext cx="1011552" cy="1011552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6C5952F3-0454-684E-E41C-575E0E8AC3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21" y="4751364"/>
            <a:ext cx="1764636" cy="1260454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073043B6-1595-545F-B061-DB3CE3DEC0E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564" y="5964980"/>
            <a:ext cx="1363672" cy="1363672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A8F59D9D-2F73-8BD7-F4E6-FA3F1CE62D0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200" y="2185176"/>
            <a:ext cx="1044261" cy="1044261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4E0EE902-2280-9C72-11CD-3AE57BBEB6D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5036" y="2173796"/>
            <a:ext cx="1190625" cy="119062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3FECA14-AA07-7A48-F47B-C0C5957F5FE7}"/>
              </a:ext>
            </a:extLst>
          </p:cNvPr>
          <p:cNvSpPr txBox="1"/>
          <p:nvPr/>
        </p:nvSpPr>
        <p:spPr>
          <a:xfrm>
            <a:off x="3147210" y="327943"/>
            <a:ext cx="5348176" cy="10669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0680" marR="194310" algn="r">
              <a:spcBef>
                <a:spcPts val="130"/>
              </a:spcBef>
            </a:pPr>
            <a:r>
              <a:rPr lang="ru-RU" sz="1200" b="1" kern="0" dirty="0">
                <a:latin typeface="Tahoma" panose="020B0604030504040204" pitchFamily="34" charset="0"/>
                <a:ea typeface="Tahoma" panose="020B0604030504040204" pitchFamily="34" charset="0"/>
              </a:rPr>
              <a:t>ООО «МК Холдинг»</a:t>
            </a:r>
          </a:p>
          <a:p>
            <a:pPr marL="360680" marR="194310" algn="r">
              <a:spcBef>
                <a:spcPts val="130"/>
              </a:spcBef>
            </a:pPr>
            <a:r>
              <a:rPr lang="ru-RU" sz="1200" b="1" kern="0" dirty="0">
                <a:latin typeface="Tahoma" panose="020B0604030504040204" pitchFamily="34" charset="0"/>
                <a:ea typeface="Tahoma" panose="020B0604030504040204" pitchFamily="34" charset="0"/>
              </a:rPr>
              <a:t>Г. Нижний Тагил</a:t>
            </a:r>
          </a:p>
          <a:p>
            <a:pPr marL="360680" marR="194310" algn="r">
              <a:spcBef>
                <a:spcPts val="130"/>
              </a:spcBef>
            </a:pPr>
            <a:r>
              <a:rPr lang="ru-RU" sz="1200" b="1" kern="0" dirty="0">
                <a:latin typeface="Tahoma" panose="020B0604030504040204" pitchFamily="34" charset="0"/>
                <a:ea typeface="Tahoma" panose="020B0604030504040204" pitchFamily="34" charset="0"/>
              </a:rPr>
              <a:t>Ул. Индустриальная 76</a:t>
            </a:r>
          </a:p>
          <a:p>
            <a:pPr marL="360680" marR="194310" algn="r">
              <a:spcBef>
                <a:spcPts val="130"/>
              </a:spcBef>
            </a:pPr>
            <a:r>
              <a:rPr lang="en-US" sz="1200" b="1" kern="0" dirty="0">
                <a:latin typeface="Tahoma" panose="020B0604030504040204" pitchFamily="34" charset="0"/>
                <a:ea typeface="Tahoma" panose="020B0604030504040204" pitchFamily="34" charset="0"/>
              </a:rPr>
              <a:t>Basis-ural.ru</a:t>
            </a:r>
          </a:p>
          <a:p>
            <a:pPr marL="360680" marR="194310" algn="r">
              <a:spcBef>
                <a:spcPts val="130"/>
              </a:spcBef>
            </a:pPr>
            <a:r>
              <a:rPr lang="ru-RU" sz="1200" b="1" kern="0" dirty="0">
                <a:latin typeface="Tahoma" panose="020B0604030504040204" pitchFamily="34" charset="0"/>
                <a:ea typeface="Tahoma" panose="020B0604030504040204" pitchFamily="34" charset="0"/>
              </a:rPr>
              <a:t>8-343-343-03-67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9133247-1F99-BB91-91DD-D71121BF914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172" y="3293921"/>
            <a:ext cx="2319734" cy="139295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F3D6A49-BC3B-CD01-70DC-254FA0120C17}"/>
              </a:ext>
            </a:extLst>
          </p:cNvPr>
          <p:cNvSpPr txBox="1"/>
          <p:nvPr/>
        </p:nvSpPr>
        <p:spPr>
          <a:xfrm>
            <a:off x="927100" y="1684605"/>
            <a:ext cx="248815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0680" marR="194310">
              <a:spcBef>
                <a:spcPts val="130"/>
              </a:spcBef>
            </a:pPr>
            <a:r>
              <a:rPr lang="ru-RU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Изготовление</a:t>
            </a:r>
            <a:r>
              <a:rPr lang="ru-RU" b="1" kern="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endParaRPr lang="ru-RU" b="1" kern="0" dirty="0"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DF804F-0F5B-C8CE-CFEA-582E256602D8}"/>
              </a:ext>
            </a:extLst>
          </p:cNvPr>
          <p:cNvSpPr txBox="1"/>
          <p:nvPr/>
        </p:nvSpPr>
        <p:spPr>
          <a:xfrm>
            <a:off x="6946900" y="1764649"/>
            <a:ext cx="32787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0680" marR="194310">
              <a:spcBef>
                <a:spcPts val="130"/>
              </a:spcBef>
            </a:pPr>
            <a:r>
              <a:rPr lang="ru-RU" b="1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Всегда в наличии</a:t>
            </a:r>
            <a:endParaRPr lang="ru-RU" b="1" kern="0" dirty="0"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8D30A616-7361-06F7-B6CD-AF1A9829276C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461" y="2203300"/>
            <a:ext cx="947664" cy="1011552"/>
          </a:xfrm>
          <a:prstGeom prst="rect">
            <a:avLst/>
          </a:prstGeom>
        </p:spPr>
      </p:pic>
      <p:grpSp>
        <p:nvGrpSpPr>
          <p:cNvPr id="16" name="Group 208">
            <a:extLst>
              <a:ext uri="{FF2B5EF4-FFF2-40B4-BE49-F238E27FC236}">
                <a16:creationId xmlns:a16="http://schemas.microsoft.com/office/drawing/2014/main" id="{D65522A6-3EF7-3F9D-AEFD-C0D644C3629E}"/>
              </a:ext>
            </a:extLst>
          </p:cNvPr>
          <p:cNvGrpSpPr>
            <a:grpSpLocks/>
          </p:cNvGrpSpPr>
          <p:nvPr/>
        </p:nvGrpSpPr>
        <p:grpSpPr>
          <a:xfrm>
            <a:off x="5528736" y="3725034"/>
            <a:ext cx="1350162" cy="741362"/>
            <a:chOff x="-6" y="0"/>
            <a:chExt cx="1350162" cy="741362"/>
          </a:xfrm>
        </p:grpSpPr>
        <p:sp>
          <p:nvSpPr>
            <p:cNvPr id="18" name="Graphic 209">
              <a:extLst>
                <a:ext uri="{FF2B5EF4-FFF2-40B4-BE49-F238E27FC236}">
                  <a16:creationId xmlns:a16="http://schemas.microsoft.com/office/drawing/2014/main" id="{F7D8F337-A862-83B5-BB74-AEDE3C559521}"/>
                </a:ext>
              </a:extLst>
            </p:cNvPr>
            <p:cNvSpPr/>
            <p:nvPr/>
          </p:nvSpPr>
          <p:spPr>
            <a:xfrm>
              <a:off x="53803" y="58190"/>
              <a:ext cx="1045844" cy="365760"/>
            </a:xfrm>
            <a:custGeom>
              <a:avLst/>
              <a:gdLst/>
              <a:ahLst/>
              <a:cxnLst/>
              <a:rect l="l" t="t" r="r" b="b"/>
              <a:pathLst>
                <a:path w="1045844" h="365760">
                  <a:moveTo>
                    <a:pt x="1045654" y="77203"/>
                  </a:moveTo>
                  <a:lnTo>
                    <a:pt x="1038479" y="69824"/>
                  </a:lnTo>
                  <a:lnTo>
                    <a:pt x="1038479" y="80264"/>
                  </a:lnTo>
                  <a:lnTo>
                    <a:pt x="1038479" y="285038"/>
                  </a:lnTo>
                  <a:lnTo>
                    <a:pt x="1013752" y="310464"/>
                  </a:lnTo>
                  <a:lnTo>
                    <a:pt x="253403" y="310464"/>
                  </a:lnTo>
                  <a:lnTo>
                    <a:pt x="243636" y="311277"/>
                  </a:lnTo>
                  <a:lnTo>
                    <a:pt x="236448" y="313588"/>
                  </a:lnTo>
                  <a:lnTo>
                    <a:pt x="231279" y="317309"/>
                  </a:lnTo>
                  <a:lnTo>
                    <a:pt x="228320" y="321310"/>
                  </a:lnTo>
                  <a:lnTo>
                    <a:pt x="228320" y="43980"/>
                  </a:lnTo>
                  <a:lnTo>
                    <a:pt x="231279" y="47967"/>
                  </a:lnTo>
                  <a:lnTo>
                    <a:pt x="236448" y="51676"/>
                  </a:lnTo>
                  <a:lnTo>
                    <a:pt x="243636" y="54000"/>
                  </a:lnTo>
                  <a:lnTo>
                    <a:pt x="253403" y="54800"/>
                  </a:lnTo>
                  <a:lnTo>
                    <a:pt x="1013752" y="54800"/>
                  </a:lnTo>
                  <a:lnTo>
                    <a:pt x="1038479" y="80264"/>
                  </a:lnTo>
                  <a:lnTo>
                    <a:pt x="1038479" y="69824"/>
                  </a:lnTo>
                  <a:lnTo>
                    <a:pt x="1016711" y="47434"/>
                  </a:lnTo>
                  <a:lnTo>
                    <a:pt x="253403" y="47434"/>
                  </a:lnTo>
                  <a:lnTo>
                    <a:pt x="242709" y="46304"/>
                  </a:lnTo>
                  <a:lnTo>
                    <a:pt x="236893" y="42989"/>
                  </a:lnTo>
                  <a:lnTo>
                    <a:pt x="236258" y="42633"/>
                  </a:lnTo>
                  <a:lnTo>
                    <a:pt x="232257" y="36080"/>
                  </a:lnTo>
                  <a:lnTo>
                    <a:pt x="228904" y="26263"/>
                  </a:lnTo>
                  <a:lnTo>
                    <a:pt x="228320" y="24460"/>
                  </a:lnTo>
                  <a:lnTo>
                    <a:pt x="228320" y="11366"/>
                  </a:lnTo>
                  <a:lnTo>
                    <a:pt x="228320" y="4495"/>
                  </a:lnTo>
                  <a:lnTo>
                    <a:pt x="226402" y="2514"/>
                  </a:lnTo>
                  <a:lnTo>
                    <a:pt x="221234" y="2514"/>
                  </a:lnTo>
                  <a:lnTo>
                    <a:pt x="220433" y="0"/>
                  </a:lnTo>
                  <a:lnTo>
                    <a:pt x="220433" y="2514"/>
                  </a:lnTo>
                  <a:lnTo>
                    <a:pt x="219735" y="2514"/>
                  </a:lnTo>
                  <a:lnTo>
                    <a:pt x="219735" y="11366"/>
                  </a:lnTo>
                  <a:lnTo>
                    <a:pt x="219735" y="353910"/>
                  </a:lnTo>
                  <a:lnTo>
                    <a:pt x="8585" y="353910"/>
                  </a:lnTo>
                  <a:lnTo>
                    <a:pt x="8585" y="11366"/>
                  </a:lnTo>
                  <a:lnTo>
                    <a:pt x="219735" y="11366"/>
                  </a:lnTo>
                  <a:lnTo>
                    <a:pt x="219735" y="2514"/>
                  </a:lnTo>
                  <a:lnTo>
                    <a:pt x="1930" y="2514"/>
                  </a:lnTo>
                  <a:lnTo>
                    <a:pt x="0" y="4495"/>
                  </a:lnTo>
                  <a:lnTo>
                    <a:pt x="0" y="360781"/>
                  </a:lnTo>
                  <a:lnTo>
                    <a:pt x="1930" y="362762"/>
                  </a:lnTo>
                  <a:lnTo>
                    <a:pt x="220433" y="362762"/>
                  </a:lnTo>
                  <a:lnTo>
                    <a:pt x="220433" y="365264"/>
                  </a:lnTo>
                  <a:lnTo>
                    <a:pt x="221234" y="362762"/>
                  </a:lnTo>
                  <a:lnTo>
                    <a:pt x="226402" y="362762"/>
                  </a:lnTo>
                  <a:lnTo>
                    <a:pt x="228320" y="360781"/>
                  </a:lnTo>
                  <a:lnTo>
                    <a:pt x="228320" y="353910"/>
                  </a:lnTo>
                  <a:lnTo>
                    <a:pt x="228320" y="340817"/>
                  </a:lnTo>
                  <a:lnTo>
                    <a:pt x="228904" y="339001"/>
                  </a:lnTo>
                  <a:lnTo>
                    <a:pt x="253403" y="317842"/>
                  </a:lnTo>
                  <a:lnTo>
                    <a:pt x="1016711" y="317842"/>
                  </a:lnTo>
                  <a:lnTo>
                    <a:pt x="1045654" y="288086"/>
                  </a:lnTo>
                  <a:lnTo>
                    <a:pt x="1045654" y="77203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pic>
          <p:nvPicPr>
            <p:cNvPr id="20" name="Image 210">
              <a:extLst>
                <a:ext uri="{FF2B5EF4-FFF2-40B4-BE49-F238E27FC236}">
                  <a16:creationId xmlns:a16="http://schemas.microsoft.com/office/drawing/2014/main" id="{FF340425-43B3-A6BE-0EA6-9089F25418BD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3801" y="0"/>
              <a:ext cx="228320" cy="130276"/>
            </a:xfrm>
            <a:prstGeom prst="rect">
              <a:avLst/>
            </a:prstGeom>
          </p:spPr>
        </p:pic>
        <p:sp>
          <p:nvSpPr>
            <p:cNvPr id="22" name="Graphic 211">
              <a:extLst>
                <a:ext uri="{FF2B5EF4-FFF2-40B4-BE49-F238E27FC236}">
                  <a16:creationId xmlns:a16="http://schemas.microsoft.com/office/drawing/2014/main" id="{B34A0E4A-6B71-6F36-2DE1-EB98C31F37B9}"/>
                </a:ext>
              </a:extLst>
            </p:cNvPr>
            <p:cNvSpPr/>
            <p:nvPr/>
          </p:nvSpPr>
          <p:spPr>
            <a:xfrm>
              <a:off x="701732" y="105066"/>
              <a:ext cx="397510" cy="139065"/>
            </a:xfrm>
            <a:custGeom>
              <a:avLst/>
              <a:gdLst/>
              <a:ahLst/>
              <a:cxnLst/>
              <a:rect l="l" t="t" r="r" b="b"/>
              <a:pathLst>
                <a:path w="397510" h="139065">
                  <a:moveTo>
                    <a:pt x="396963" y="30949"/>
                  </a:moveTo>
                  <a:lnTo>
                    <a:pt x="396163" y="30124"/>
                  </a:lnTo>
                  <a:lnTo>
                    <a:pt x="371602" y="30149"/>
                  </a:lnTo>
                  <a:lnTo>
                    <a:pt x="371602" y="1968"/>
                  </a:lnTo>
                  <a:lnTo>
                    <a:pt x="369671" y="0"/>
                  </a:lnTo>
                  <a:lnTo>
                    <a:pt x="364934" y="0"/>
                  </a:lnTo>
                  <a:lnTo>
                    <a:pt x="363016" y="1968"/>
                  </a:lnTo>
                  <a:lnTo>
                    <a:pt x="363016" y="30162"/>
                  </a:lnTo>
                  <a:lnTo>
                    <a:pt x="53428" y="30391"/>
                  </a:lnTo>
                  <a:lnTo>
                    <a:pt x="9652" y="23075"/>
                  </a:lnTo>
                  <a:lnTo>
                    <a:pt x="3594" y="4229"/>
                  </a:lnTo>
                  <a:lnTo>
                    <a:pt x="3594" y="3225"/>
                  </a:lnTo>
                  <a:lnTo>
                    <a:pt x="2781" y="2400"/>
                  </a:lnTo>
                  <a:lnTo>
                    <a:pt x="812" y="2400"/>
                  </a:lnTo>
                  <a:lnTo>
                    <a:pt x="0" y="3225"/>
                  </a:lnTo>
                  <a:lnTo>
                    <a:pt x="0" y="4229"/>
                  </a:lnTo>
                  <a:lnTo>
                    <a:pt x="1765" y="16548"/>
                  </a:lnTo>
                  <a:lnTo>
                    <a:pt x="38544" y="33985"/>
                  </a:lnTo>
                  <a:lnTo>
                    <a:pt x="130987" y="34175"/>
                  </a:lnTo>
                  <a:lnTo>
                    <a:pt x="363016" y="33858"/>
                  </a:lnTo>
                  <a:lnTo>
                    <a:pt x="363016" y="136956"/>
                  </a:lnTo>
                  <a:lnTo>
                    <a:pt x="364934" y="138950"/>
                  </a:lnTo>
                  <a:lnTo>
                    <a:pt x="367309" y="138950"/>
                  </a:lnTo>
                  <a:lnTo>
                    <a:pt x="369671" y="138950"/>
                  </a:lnTo>
                  <a:lnTo>
                    <a:pt x="371602" y="136956"/>
                  </a:lnTo>
                  <a:lnTo>
                    <a:pt x="371602" y="33845"/>
                  </a:lnTo>
                  <a:lnTo>
                    <a:pt x="396163" y="33807"/>
                  </a:lnTo>
                  <a:lnTo>
                    <a:pt x="396963" y="32981"/>
                  </a:lnTo>
                  <a:lnTo>
                    <a:pt x="396963" y="30949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pic>
          <p:nvPicPr>
            <p:cNvPr id="29" name="Image 212">
              <a:extLst>
                <a:ext uri="{FF2B5EF4-FFF2-40B4-BE49-F238E27FC236}">
                  <a16:creationId xmlns:a16="http://schemas.microsoft.com/office/drawing/2014/main" id="{3A802CF2-CF44-9763-BA9C-9B9BD3C60FD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3801" y="351396"/>
              <a:ext cx="228320" cy="130251"/>
            </a:xfrm>
            <a:prstGeom prst="rect">
              <a:avLst/>
            </a:prstGeom>
          </p:spPr>
        </p:pic>
        <p:sp>
          <p:nvSpPr>
            <p:cNvPr id="30" name="Graphic 213">
              <a:extLst>
                <a:ext uri="{FF2B5EF4-FFF2-40B4-BE49-F238E27FC236}">
                  <a16:creationId xmlns:a16="http://schemas.microsoft.com/office/drawing/2014/main" id="{993964A7-0588-51BA-0510-DC9A4A2F5B1B}"/>
                </a:ext>
              </a:extLst>
            </p:cNvPr>
            <p:cNvSpPr/>
            <p:nvPr/>
          </p:nvSpPr>
          <p:spPr>
            <a:xfrm>
              <a:off x="701744" y="237654"/>
              <a:ext cx="397510" cy="139065"/>
            </a:xfrm>
            <a:custGeom>
              <a:avLst/>
              <a:gdLst/>
              <a:ahLst/>
              <a:cxnLst/>
              <a:rect l="l" t="t" r="r" b="b"/>
              <a:pathLst>
                <a:path w="397510" h="139065">
                  <a:moveTo>
                    <a:pt x="396963" y="105956"/>
                  </a:moveTo>
                  <a:lnTo>
                    <a:pt x="396163" y="105130"/>
                  </a:lnTo>
                  <a:lnTo>
                    <a:pt x="371589" y="105117"/>
                  </a:lnTo>
                  <a:lnTo>
                    <a:pt x="371589" y="1968"/>
                  </a:lnTo>
                  <a:lnTo>
                    <a:pt x="369658" y="0"/>
                  </a:lnTo>
                  <a:lnTo>
                    <a:pt x="364921" y="0"/>
                  </a:lnTo>
                  <a:lnTo>
                    <a:pt x="363004" y="1968"/>
                  </a:lnTo>
                  <a:lnTo>
                    <a:pt x="363004" y="105117"/>
                  </a:lnTo>
                  <a:lnTo>
                    <a:pt x="53289" y="104876"/>
                  </a:lnTo>
                  <a:lnTo>
                    <a:pt x="7010" y="113309"/>
                  </a:lnTo>
                  <a:lnTo>
                    <a:pt x="0" y="134696"/>
                  </a:lnTo>
                  <a:lnTo>
                    <a:pt x="0" y="135712"/>
                  </a:lnTo>
                  <a:lnTo>
                    <a:pt x="800" y="136537"/>
                  </a:lnTo>
                  <a:lnTo>
                    <a:pt x="1790" y="136537"/>
                  </a:lnTo>
                  <a:lnTo>
                    <a:pt x="2781" y="136537"/>
                  </a:lnTo>
                  <a:lnTo>
                    <a:pt x="3581" y="135712"/>
                  </a:lnTo>
                  <a:lnTo>
                    <a:pt x="3581" y="134696"/>
                  </a:lnTo>
                  <a:lnTo>
                    <a:pt x="5092" y="123837"/>
                  </a:lnTo>
                  <a:lnTo>
                    <a:pt x="53416" y="108559"/>
                  </a:lnTo>
                  <a:lnTo>
                    <a:pt x="107619" y="108470"/>
                  </a:lnTo>
                  <a:lnTo>
                    <a:pt x="363004" y="108788"/>
                  </a:lnTo>
                  <a:lnTo>
                    <a:pt x="363004" y="136969"/>
                  </a:lnTo>
                  <a:lnTo>
                    <a:pt x="364921" y="138950"/>
                  </a:lnTo>
                  <a:lnTo>
                    <a:pt x="367296" y="138950"/>
                  </a:lnTo>
                  <a:lnTo>
                    <a:pt x="369658" y="138950"/>
                  </a:lnTo>
                  <a:lnTo>
                    <a:pt x="371589" y="136969"/>
                  </a:lnTo>
                  <a:lnTo>
                    <a:pt x="371589" y="108800"/>
                  </a:lnTo>
                  <a:lnTo>
                    <a:pt x="396163" y="108826"/>
                  </a:lnTo>
                  <a:lnTo>
                    <a:pt x="396963" y="107988"/>
                  </a:lnTo>
                  <a:lnTo>
                    <a:pt x="396963" y="105956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pic>
          <p:nvPicPr>
            <p:cNvPr id="31" name="Image 214">
              <a:extLst>
                <a:ext uri="{FF2B5EF4-FFF2-40B4-BE49-F238E27FC236}">
                  <a16:creationId xmlns:a16="http://schemas.microsoft.com/office/drawing/2014/main" id="{842219AD-E21D-3796-6B82-376F35A2870E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3801" y="121412"/>
              <a:ext cx="228320" cy="238836"/>
            </a:xfrm>
            <a:prstGeom prst="rect">
              <a:avLst/>
            </a:prstGeom>
          </p:spPr>
        </p:pic>
        <p:sp>
          <p:nvSpPr>
            <p:cNvPr id="32" name="Graphic 215">
              <a:extLst>
                <a:ext uri="{FF2B5EF4-FFF2-40B4-BE49-F238E27FC236}">
                  <a16:creationId xmlns:a16="http://schemas.microsoft.com/office/drawing/2014/main" id="{91CC9859-BA23-B1BC-F353-9D42875615DA}"/>
                </a:ext>
              </a:extLst>
            </p:cNvPr>
            <p:cNvSpPr/>
            <p:nvPr/>
          </p:nvSpPr>
          <p:spPr>
            <a:xfrm>
              <a:off x="57296" y="44805"/>
              <a:ext cx="1292860" cy="695960"/>
            </a:xfrm>
            <a:custGeom>
              <a:avLst/>
              <a:gdLst/>
              <a:ahLst/>
              <a:cxnLst/>
              <a:rect l="l" t="t" r="r" b="b"/>
              <a:pathLst>
                <a:path w="1292860" h="695960">
                  <a:moveTo>
                    <a:pt x="3581" y="1270"/>
                  </a:moveTo>
                  <a:lnTo>
                    <a:pt x="3187" y="1270"/>
                  </a:lnTo>
                  <a:lnTo>
                    <a:pt x="3187" y="0"/>
                  </a:lnTo>
                  <a:lnTo>
                    <a:pt x="381" y="0"/>
                  </a:lnTo>
                  <a:lnTo>
                    <a:pt x="381" y="1270"/>
                  </a:lnTo>
                  <a:lnTo>
                    <a:pt x="0" y="1270"/>
                  </a:lnTo>
                  <a:lnTo>
                    <a:pt x="0" y="694690"/>
                  </a:lnTo>
                  <a:lnTo>
                    <a:pt x="177" y="694690"/>
                  </a:lnTo>
                  <a:lnTo>
                    <a:pt x="177" y="695960"/>
                  </a:lnTo>
                  <a:lnTo>
                    <a:pt x="3390" y="695960"/>
                  </a:lnTo>
                  <a:lnTo>
                    <a:pt x="3390" y="694690"/>
                  </a:lnTo>
                  <a:lnTo>
                    <a:pt x="3581" y="694690"/>
                  </a:lnTo>
                  <a:lnTo>
                    <a:pt x="3581" y="1270"/>
                  </a:lnTo>
                  <a:close/>
                </a:path>
                <a:path w="1292860" h="695960">
                  <a:moveTo>
                    <a:pt x="1292428" y="62661"/>
                  </a:moveTo>
                  <a:lnTo>
                    <a:pt x="674573" y="62661"/>
                  </a:lnTo>
                  <a:lnTo>
                    <a:pt x="674573" y="61836"/>
                  </a:lnTo>
                  <a:lnTo>
                    <a:pt x="672236" y="61836"/>
                  </a:lnTo>
                  <a:lnTo>
                    <a:pt x="672236" y="62661"/>
                  </a:lnTo>
                  <a:lnTo>
                    <a:pt x="469544" y="62661"/>
                  </a:lnTo>
                  <a:lnTo>
                    <a:pt x="469544" y="66357"/>
                  </a:lnTo>
                  <a:lnTo>
                    <a:pt x="671626" y="66357"/>
                  </a:lnTo>
                  <a:lnTo>
                    <a:pt x="671626" y="325678"/>
                  </a:lnTo>
                  <a:lnTo>
                    <a:pt x="469544" y="325678"/>
                  </a:lnTo>
                  <a:lnTo>
                    <a:pt x="469544" y="329387"/>
                  </a:lnTo>
                  <a:lnTo>
                    <a:pt x="1292428" y="329387"/>
                  </a:lnTo>
                  <a:lnTo>
                    <a:pt x="1292428" y="325678"/>
                  </a:lnTo>
                  <a:lnTo>
                    <a:pt x="675208" y="325678"/>
                  </a:lnTo>
                  <a:lnTo>
                    <a:pt x="675208" y="66357"/>
                  </a:lnTo>
                  <a:lnTo>
                    <a:pt x="1292428" y="66357"/>
                  </a:lnTo>
                  <a:lnTo>
                    <a:pt x="1292428" y="62661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33" name="Graphic 216">
              <a:extLst>
                <a:ext uri="{FF2B5EF4-FFF2-40B4-BE49-F238E27FC236}">
                  <a16:creationId xmlns:a16="http://schemas.microsoft.com/office/drawing/2014/main" id="{59B30DBC-C659-423D-D632-C1C480965810}"/>
                </a:ext>
              </a:extLst>
            </p:cNvPr>
            <p:cNvSpPr/>
            <p:nvPr/>
          </p:nvSpPr>
          <p:spPr>
            <a:xfrm>
              <a:off x="1096841" y="261315"/>
              <a:ext cx="1270" cy="478155"/>
            </a:xfrm>
            <a:custGeom>
              <a:avLst/>
              <a:gdLst/>
              <a:ahLst/>
              <a:cxnLst/>
              <a:rect l="l" t="t" r="r" b="b"/>
              <a:pathLst>
                <a:path h="478155">
                  <a:moveTo>
                    <a:pt x="0" y="0"/>
                  </a:moveTo>
                  <a:lnTo>
                    <a:pt x="0" y="4775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34" name="Graphic 217">
              <a:extLst>
                <a:ext uri="{FF2B5EF4-FFF2-40B4-BE49-F238E27FC236}">
                  <a16:creationId xmlns:a16="http://schemas.microsoft.com/office/drawing/2014/main" id="{C7519D12-E491-7D5F-8A57-44677527AD73}"/>
                </a:ext>
              </a:extLst>
            </p:cNvPr>
            <p:cNvSpPr/>
            <p:nvPr/>
          </p:nvSpPr>
          <p:spPr>
            <a:xfrm>
              <a:off x="1095038" y="261327"/>
              <a:ext cx="3810" cy="478155"/>
            </a:xfrm>
            <a:custGeom>
              <a:avLst/>
              <a:gdLst/>
              <a:ahLst/>
              <a:cxnLst/>
              <a:rect l="l" t="t" r="r" b="b"/>
              <a:pathLst>
                <a:path w="3810" h="478155">
                  <a:moveTo>
                    <a:pt x="3568" y="0"/>
                  </a:moveTo>
                  <a:lnTo>
                    <a:pt x="0" y="0"/>
                  </a:lnTo>
                  <a:lnTo>
                    <a:pt x="0" y="477596"/>
                  </a:lnTo>
                  <a:lnTo>
                    <a:pt x="3568" y="477596"/>
                  </a:lnTo>
                  <a:lnTo>
                    <a:pt x="3568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35" name="Graphic 218">
              <a:extLst>
                <a:ext uri="{FF2B5EF4-FFF2-40B4-BE49-F238E27FC236}">
                  <a16:creationId xmlns:a16="http://schemas.microsoft.com/office/drawing/2014/main" id="{B0C14547-1FE4-A981-CC1E-DCCEFFA1FBB3}"/>
                </a:ext>
              </a:extLst>
            </p:cNvPr>
            <p:cNvSpPr/>
            <p:nvPr/>
          </p:nvSpPr>
          <p:spPr>
            <a:xfrm>
              <a:off x="278827" y="68897"/>
              <a:ext cx="1270" cy="670560"/>
            </a:xfrm>
            <a:custGeom>
              <a:avLst/>
              <a:gdLst/>
              <a:ahLst/>
              <a:cxnLst/>
              <a:rect l="l" t="t" r="r" b="b"/>
              <a:pathLst>
                <a:path h="670560">
                  <a:moveTo>
                    <a:pt x="0" y="0"/>
                  </a:moveTo>
                  <a:lnTo>
                    <a:pt x="0" y="265823"/>
                  </a:lnTo>
                  <a:lnTo>
                    <a:pt x="0" y="6700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36" name="Graphic 219">
              <a:extLst>
                <a:ext uri="{FF2B5EF4-FFF2-40B4-BE49-F238E27FC236}">
                  <a16:creationId xmlns:a16="http://schemas.microsoft.com/office/drawing/2014/main" id="{FC0075DD-246C-A882-EA8B-A9364FD86CAE}"/>
                </a:ext>
              </a:extLst>
            </p:cNvPr>
            <p:cNvSpPr/>
            <p:nvPr/>
          </p:nvSpPr>
          <p:spPr>
            <a:xfrm>
              <a:off x="-6" y="68897"/>
              <a:ext cx="1310005" cy="672465"/>
            </a:xfrm>
            <a:custGeom>
              <a:avLst/>
              <a:gdLst/>
              <a:ahLst/>
              <a:cxnLst/>
              <a:rect l="l" t="t" r="r" b="b"/>
              <a:pathLst>
                <a:path w="1310005" h="672465">
                  <a:moveTo>
                    <a:pt x="46570" y="169672"/>
                  </a:moveTo>
                  <a:lnTo>
                    <a:pt x="45758" y="168846"/>
                  </a:lnTo>
                  <a:lnTo>
                    <a:pt x="812" y="168846"/>
                  </a:lnTo>
                  <a:lnTo>
                    <a:pt x="0" y="169672"/>
                  </a:lnTo>
                  <a:lnTo>
                    <a:pt x="0" y="171704"/>
                  </a:lnTo>
                  <a:lnTo>
                    <a:pt x="812" y="172529"/>
                  </a:lnTo>
                  <a:lnTo>
                    <a:pt x="44780" y="172529"/>
                  </a:lnTo>
                  <a:lnTo>
                    <a:pt x="45758" y="172529"/>
                  </a:lnTo>
                  <a:lnTo>
                    <a:pt x="46570" y="171704"/>
                  </a:lnTo>
                  <a:lnTo>
                    <a:pt x="46570" y="169672"/>
                  </a:lnTo>
                  <a:close/>
                </a:path>
                <a:path w="1310005" h="672465">
                  <a:moveTo>
                    <a:pt x="105829" y="169672"/>
                  </a:moveTo>
                  <a:lnTo>
                    <a:pt x="105016" y="168846"/>
                  </a:lnTo>
                  <a:lnTo>
                    <a:pt x="88239" y="168846"/>
                  </a:lnTo>
                  <a:lnTo>
                    <a:pt x="87439" y="169672"/>
                  </a:lnTo>
                  <a:lnTo>
                    <a:pt x="87439" y="171704"/>
                  </a:lnTo>
                  <a:lnTo>
                    <a:pt x="88239" y="172529"/>
                  </a:lnTo>
                  <a:lnTo>
                    <a:pt x="104038" y="172529"/>
                  </a:lnTo>
                  <a:lnTo>
                    <a:pt x="105016" y="172529"/>
                  </a:lnTo>
                  <a:lnTo>
                    <a:pt x="105829" y="171704"/>
                  </a:lnTo>
                  <a:lnTo>
                    <a:pt x="105829" y="169672"/>
                  </a:lnTo>
                  <a:close/>
                </a:path>
                <a:path w="1310005" h="672465">
                  <a:moveTo>
                    <a:pt x="200609" y="622693"/>
                  </a:moveTo>
                  <a:lnTo>
                    <a:pt x="166674" y="571169"/>
                  </a:lnTo>
                  <a:lnTo>
                    <a:pt x="198158" y="533171"/>
                  </a:lnTo>
                  <a:lnTo>
                    <a:pt x="184226" y="533171"/>
                  </a:lnTo>
                  <a:lnTo>
                    <a:pt x="155448" y="569696"/>
                  </a:lnTo>
                  <a:lnTo>
                    <a:pt x="150812" y="576338"/>
                  </a:lnTo>
                  <a:lnTo>
                    <a:pt x="150418" y="576338"/>
                  </a:lnTo>
                  <a:lnTo>
                    <a:pt x="150418" y="533171"/>
                  </a:lnTo>
                  <a:lnTo>
                    <a:pt x="139204" y="533171"/>
                  </a:lnTo>
                  <a:lnTo>
                    <a:pt x="139204" y="622693"/>
                  </a:lnTo>
                  <a:lnTo>
                    <a:pt x="150418" y="622693"/>
                  </a:lnTo>
                  <a:lnTo>
                    <a:pt x="150418" y="588568"/>
                  </a:lnTo>
                  <a:lnTo>
                    <a:pt x="158673" y="578726"/>
                  </a:lnTo>
                  <a:lnTo>
                    <a:pt x="187312" y="622693"/>
                  </a:lnTo>
                  <a:lnTo>
                    <a:pt x="200609" y="622693"/>
                  </a:lnTo>
                  <a:close/>
                </a:path>
                <a:path w="1310005" h="672465">
                  <a:moveTo>
                    <a:pt x="239102" y="169989"/>
                  </a:moveTo>
                  <a:lnTo>
                    <a:pt x="238798" y="169989"/>
                  </a:lnTo>
                  <a:lnTo>
                    <a:pt x="238798" y="168719"/>
                  </a:lnTo>
                  <a:lnTo>
                    <a:pt x="146977" y="168719"/>
                  </a:lnTo>
                  <a:lnTo>
                    <a:pt x="146977" y="169989"/>
                  </a:lnTo>
                  <a:lnTo>
                    <a:pt x="146659" y="169989"/>
                  </a:lnTo>
                  <a:lnTo>
                    <a:pt x="146659" y="171259"/>
                  </a:lnTo>
                  <a:lnTo>
                    <a:pt x="146850" y="171259"/>
                  </a:lnTo>
                  <a:lnTo>
                    <a:pt x="146850" y="172529"/>
                  </a:lnTo>
                  <a:lnTo>
                    <a:pt x="238925" y="172529"/>
                  </a:lnTo>
                  <a:lnTo>
                    <a:pt x="238925" y="171259"/>
                  </a:lnTo>
                  <a:lnTo>
                    <a:pt x="239102" y="171259"/>
                  </a:lnTo>
                  <a:lnTo>
                    <a:pt x="239102" y="169989"/>
                  </a:lnTo>
                  <a:close/>
                </a:path>
                <a:path w="1310005" h="672465">
                  <a:moveTo>
                    <a:pt x="431647" y="169989"/>
                  </a:moveTo>
                  <a:lnTo>
                    <a:pt x="431342" y="169989"/>
                  </a:lnTo>
                  <a:lnTo>
                    <a:pt x="431342" y="168719"/>
                  </a:lnTo>
                  <a:lnTo>
                    <a:pt x="339509" y="168719"/>
                  </a:lnTo>
                  <a:lnTo>
                    <a:pt x="339509" y="169989"/>
                  </a:lnTo>
                  <a:lnTo>
                    <a:pt x="339191" y="169989"/>
                  </a:lnTo>
                  <a:lnTo>
                    <a:pt x="339191" y="171259"/>
                  </a:lnTo>
                  <a:lnTo>
                    <a:pt x="339382" y="171259"/>
                  </a:lnTo>
                  <a:lnTo>
                    <a:pt x="339382" y="172529"/>
                  </a:lnTo>
                  <a:lnTo>
                    <a:pt x="431469" y="172529"/>
                  </a:lnTo>
                  <a:lnTo>
                    <a:pt x="431469" y="171259"/>
                  </a:lnTo>
                  <a:lnTo>
                    <a:pt x="431647" y="171259"/>
                  </a:lnTo>
                  <a:lnTo>
                    <a:pt x="431647" y="169989"/>
                  </a:lnTo>
                  <a:close/>
                </a:path>
                <a:path w="1310005" h="672465">
                  <a:moveTo>
                    <a:pt x="455676" y="270891"/>
                  </a:moveTo>
                  <a:lnTo>
                    <a:pt x="450938" y="270891"/>
                  </a:lnTo>
                  <a:lnTo>
                    <a:pt x="450938" y="275971"/>
                  </a:lnTo>
                  <a:lnTo>
                    <a:pt x="455676" y="275971"/>
                  </a:lnTo>
                  <a:lnTo>
                    <a:pt x="455676" y="270891"/>
                  </a:lnTo>
                  <a:close/>
                </a:path>
                <a:path w="1310005" h="672465">
                  <a:moveTo>
                    <a:pt x="476059" y="270891"/>
                  </a:moveTo>
                  <a:lnTo>
                    <a:pt x="471322" y="270891"/>
                  </a:lnTo>
                  <a:lnTo>
                    <a:pt x="471322" y="275971"/>
                  </a:lnTo>
                  <a:lnTo>
                    <a:pt x="476059" y="275971"/>
                  </a:lnTo>
                  <a:lnTo>
                    <a:pt x="476059" y="270891"/>
                  </a:lnTo>
                  <a:close/>
                </a:path>
                <a:path w="1310005" h="672465">
                  <a:moveTo>
                    <a:pt x="477126" y="74155"/>
                  </a:moveTo>
                  <a:lnTo>
                    <a:pt x="465709" y="46380"/>
                  </a:lnTo>
                  <a:lnTo>
                    <a:pt x="465709" y="41021"/>
                  </a:lnTo>
                  <a:lnTo>
                    <a:pt x="463511" y="41021"/>
                  </a:lnTo>
                  <a:lnTo>
                    <a:pt x="461276" y="41021"/>
                  </a:lnTo>
                  <a:lnTo>
                    <a:pt x="461276" y="46482"/>
                  </a:lnTo>
                  <a:lnTo>
                    <a:pt x="449922" y="74155"/>
                  </a:lnTo>
                  <a:lnTo>
                    <a:pt x="461276" y="69215"/>
                  </a:lnTo>
                  <a:lnTo>
                    <a:pt x="461276" y="270891"/>
                  </a:lnTo>
                  <a:lnTo>
                    <a:pt x="461276" y="275971"/>
                  </a:lnTo>
                  <a:lnTo>
                    <a:pt x="457720" y="275971"/>
                  </a:lnTo>
                  <a:lnTo>
                    <a:pt x="457720" y="303911"/>
                  </a:lnTo>
                  <a:lnTo>
                    <a:pt x="461314" y="303911"/>
                  </a:lnTo>
                  <a:lnTo>
                    <a:pt x="461314" y="304038"/>
                  </a:lnTo>
                  <a:lnTo>
                    <a:pt x="465734" y="304038"/>
                  </a:lnTo>
                  <a:lnTo>
                    <a:pt x="465734" y="303911"/>
                  </a:lnTo>
                  <a:lnTo>
                    <a:pt x="469290" y="303911"/>
                  </a:lnTo>
                  <a:lnTo>
                    <a:pt x="469290" y="275971"/>
                  </a:lnTo>
                  <a:lnTo>
                    <a:pt x="465734" y="275971"/>
                  </a:lnTo>
                  <a:lnTo>
                    <a:pt x="465734" y="69189"/>
                  </a:lnTo>
                  <a:lnTo>
                    <a:pt x="477126" y="74155"/>
                  </a:lnTo>
                  <a:close/>
                </a:path>
                <a:path w="1310005" h="672465">
                  <a:moveTo>
                    <a:pt x="490893" y="169989"/>
                  </a:moveTo>
                  <a:lnTo>
                    <a:pt x="490588" y="169989"/>
                  </a:lnTo>
                  <a:lnTo>
                    <a:pt x="490588" y="168719"/>
                  </a:lnTo>
                  <a:lnTo>
                    <a:pt x="472821" y="168719"/>
                  </a:lnTo>
                  <a:lnTo>
                    <a:pt x="472821" y="169989"/>
                  </a:lnTo>
                  <a:lnTo>
                    <a:pt x="472503" y="169989"/>
                  </a:lnTo>
                  <a:lnTo>
                    <a:pt x="472503" y="171259"/>
                  </a:lnTo>
                  <a:lnTo>
                    <a:pt x="472694" y="171259"/>
                  </a:lnTo>
                  <a:lnTo>
                    <a:pt x="472694" y="172529"/>
                  </a:lnTo>
                  <a:lnTo>
                    <a:pt x="490715" y="172529"/>
                  </a:lnTo>
                  <a:lnTo>
                    <a:pt x="490715" y="171259"/>
                  </a:lnTo>
                  <a:lnTo>
                    <a:pt x="490893" y="171259"/>
                  </a:lnTo>
                  <a:lnTo>
                    <a:pt x="490893" y="169989"/>
                  </a:lnTo>
                  <a:close/>
                </a:path>
                <a:path w="1310005" h="672465">
                  <a:moveTo>
                    <a:pt x="525513" y="613003"/>
                  </a:moveTo>
                  <a:lnTo>
                    <a:pt x="488353" y="613003"/>
                  </a:lnTo>
                  <a:lnTo>
                    <a:pt x="488353" y="533171"/>
                  </a:lnTo>
                  <a:lnTo>
                    <a:pt x="477139" y="533171"/>
                  </a:lnTo>
                  <a:lnTo>
                    <a:pt x="477139" y="622693"/>
                  </a:lnTo>
                  <a:lnTo>
                    <a:pt x="525513" y="622693"/>
                  </a:lnTo>
                  <a:lnTo>
                    <a:pt x="525513" y="613003"/>
                  </a:lnTo>
                  <a:close/>
                </a:path>
                <a:path w="1310005" h="672465">
                  <a:moveTo>
                    <a:pt x="624166" y="169989"/>
                  </a:moveTo>
                  <a:lnTo>
                    <a:pt x="623862" y="169989"/>
                  </a:lnTo>
                  <a:lnTo>
                    <a:pt x="623862" y="168719"/>
                  </a:lnTo>
                  <a:lnTo>
                    <a:pt x="532053" y="168719"/>
                  </a:lnTo>
                  <a:lnTo>
                    <a:pt x="532053" y="169989"/>
                  </a:lnTo>
                  <a:lnTo>
                    <a:pt x="531736" y="169989"/>
                  </a:lnTo>
                  <a:lnTo>
                    <a:pt x="531736" y="171259"/>
                  </a:lnTo>
                  <a:lnTo>
                    <a:pt x="531926" y="171259"/>
                  </a:lnTo>
                  <a:lnTo>
                    <a:pt x="531926" y="172529"/>
                  </a:lnTo>
                  <a:lnTo>
                    <a:pt x="623989" y="172529"/>
                  </a:lnTo>
                  <a:lnTo>
                    <a:pt x="623989" y="171259"/>
                  </a:lnTo>
                  <a:lnTo>
                    <a:pt x="624166" y="171259"/>
                  </a:lnTo>
                  <a:lnTo>
                    <a:pt x="624166" y="169989"/>
                  </a:lnTo>
                  <a:close/>
                </a:path>
                <a:path w="1310005" h="672465">
                  <a:moveTo>
                    <a:pt x="683425" y="169989"/>
                  </a:moveTo>
                  <a:lnTo>
                    <a:pt x="683120" y="169989"/>
                  </a:lnTo>
                  <a:lnTo>
                    <a:pt x="683120" y="168719"/>
                  </a:lnTo>
                  <a:lnTo>
                    <a:pt x="665340" y="168719"/>
                  </a:lnTo>
                  <a:lnTo>
                    <a:pt x="665340" y="169989"/>
                  </a:lnTo>
                  <a:lnTo>
                    <a:pt x="665022" y="169989"/>
                  </a:lnTo>
                  <a:lnTo>
                    <a:pt x="665022" y="171259"/>
                  </a:lnTo>
                  <a:lnTo>
                    <a:pt x="665213" y="171259"/>
                  </a:lnTo>
                  <a:lnTo>
                    <a:pt x="665213" y="172529"/>
                  </a:lnTo>
                  <a:lnTo>
                    <a:pt x="683247" y="172529"/>
                  </a:lnTo>
                  <a:lnTo>
                    <a:pt x="683247" y="171259"/>
                  </a:lnTo>
                  <a:lnTo>
                    <a:pt x="683425" y="171259"/>
                  </a:lnTo>
                  <a:lnTo>
                    <a:pt x="683425" y="169989"/>
                  </a:lnTo>
                  <a:close/>
                </a:path>
                <a:path w="1310005" h="672465">
                  <a:moveTo>
                    <a:pt x="816711" y="169989"/>
                  </a:moveTo>
                  <a:lnTo>
                    <a:pt x="816406" y="169989"/>
                  </a:lnTo>
                  <a:lnTo>
                    <a:pt x="816406" y="168719"/>
                  </a:lnTo>
                  <a:lnTo>
                    <a:pt x="724585" y="168719"/>
                  </a:lnTo>
                  <a:lnTo>
                    <a:pt x="724585" y="169989"/>
                  </a:lnTo>
                  <a:lnTo>
                    <a:pt x="724268" y="169989"/>
                  </a:lnTo>
                  <a:lnTo>
                    <a:pt x="724268" y="171259"/>
                  </a:lnTo>
                  <a:lnTo>
                    <a:pt x="724458" y="171259"/>
                  </a:lnTo>
                  <a:lnTo>
                    <a:pt x="724458" y="172529"/>
                  </a:lnTo>
                  <a:lnTo>
                    <a:pt x="816533" y="172529"/>
                  </a:lnTo>
                  <a:lnTo>
                    <a:pt x="816533" y="171259"/>
                  </a:lnTo>
                  <a:lnTo>
                    <a:pt x="816711" y="171259"/>
                  </a:lnTo>
                  <a:lnTo>
                    <a:pt x="816711" y="169989"/>
                  </a:lnTo>
                  <a:close/>
                </a:path>
                <a:path w="1310005" h="672465">
                  <a:moveTo>
                    <a:pt x="875957" y="169989"/>
                  </a:moveTo>
                  <a:lnTo>
                    <a:pt x="875652" y="169989"/>
                  </a:lnTo>
                  <a:lnTo>
                    <a:pt x="875652" y="168719"/>
                  </a:lnTo>
                  <a:lnTo>
                    <a:pt x="857897" y="168719"/>
                  </a:lnTo>
                  <a:lnTo>
                    <a:pt x="857897" y="169989"/>
                  </a:lnTo>
                  <a:lnTo>
                    <a:pt x="857580" y="169989"/>
                  </a:lnTo>
                  <a:lnTo>
                    <a:pt x="857580" y="171259"/>
                  </a:lnTo>
                  <a:lnTo>
                    <a:pt x="857770" y="171259"/>
                  </a:lnTo>
                  <a:lnTo>
                    <a:pt x="857770" y="172529"/>
                  </a:lnTo>
                  <a:lnTo>
                    <a:pt x="875779" y="172529"/>
                  </a:lnTo>
                  <a:lnTo>
                    <a:pt x="875779" y="171259"/>
                  </a:lnTo>
                  <a:lnTo>
                    <a:pt x="875957" y="171259"/>
                  </a:lnTo>
                  <a:lnTo>
                    <a:pt x="875957" y="169989"/>
                  </a:lnTo>
                  <a:close/>
                </a:path>
                <a:path w="1310005" h="672465">
                  <a:moveTo>
                    <a:pt x="942340" y="492556"/>
                  </a:moveTo>
                  <a:lnTo>
                    <a:pt x="940447" y="479196"/>
                  </a:lnTo>
                  <a:lnTo>
                    <a:pt x="935139" y="469036"/>
                  </a:lnTo>
                  <a:lnTo>
                    <a:pt x="935024" y="468833"/>
                  </a:lnTo>
                  <a:lnTo>
                    <a:pt x="930998" y="465607"/>
                  </a:lnTo>
                  <a:lnTo>
                    <a:pt x="930998" y="492963"/>
                  </a:lnTo>
                  <a:lnTo>
                    <a:pt x="929703" y="503047"/>
                  </a:lnTo>
                  <a:lnTo>
                    <a:pt x="925957" y="510832"/>
                  </a:lnTo>
                  <a:lnTo>
                    <a:pt x="920000" y="515874"/>
                  </a:lnTo>
                  <a:lnTo>
                    <a:pt x="912037" y="517652"/>
                  </a:lnTo>
                  <a:lnTo>
                    <a:pt x="903782" y="517652"/>
                  </a:lnTo>
                  <a:lnTo>
                    <a:pt x="900480" y="514870"/>
                  </a:lnTo>
                  <a:lnTo>
                    <a:pt x="897191" y="512089"/>
                  </a:lnTo>
                  <a:lnTo>
                    <a:pt x="895007" y="503974"/>
                  </a:lnTo>
                  <a:lnTo>
                    <a:pt x="894486" y="501192"/>
                  </a:lnTo>
                  <a:lnTo>
                    <a:pt x="894486" y="486308"/>
                  </a:lnTo>
                  <a:lnTo>
                    <a:pt x="894867" y="484708"/>
                  </a:lnTo>
                  <a:lnTo>
                    <a:pt x="895134" y="483400"/>
                  </a:lnTo>
                  <a:lnTo>
                    <a:pt x="897445" y="474484"/>
                  </a:lnTo>
                  <a:lnTo>
                    <a:pt x="901306" y="471576"/>
                  </a:lnTo>
                  <a:lnTo>
                    <a:pt x="904684" y="469036"/>
                  </a:lnTo>
                  <a:lnTo>
                    <a:pt x="912406" y="469036"/>
                  </a:lnTo>
                  <a:lnTo>
                    <a:pt x="920432" y="470966"/>
                  </a:lnTo>
                  <a:lnTo>
                    <a:pt x="926249" y="476173"/>
                  </a:lnTo>
                  <a:lnTo>
                    <a:pt x="929792" y="483793"/>
                  </a:lnTo>
                  <a:lnTo>
                    <a:pt x="930998" y="492963"/>
                  </a:lnTo>
                  <a:lnTo>
                    <a:pt x="930998" y="465607"/>
                  </a:lnTo>
                  <a:lnTo>
                    <a:pt x="926680" y="462127"/>
                  </a:lnTo>
                  <a:lnTo>
                    <a:pt x="916025" y="459740"/>
                  </a:lnTo>
                  <a:lnTo>
                    <a:pt x="905967" y="459740"/>
                  </a:lnTo>
                  <a:lnTo>
                    <a:pt x="898740" y="464388"/>
                  </a:lnTo>
                  <a:lnTo>
                    <a:pt x="894753" y="471576"/>
                  </a:lnTo>
                  <a:lnTo>
                    <a:pt x="894486" y="471576"/>
                  </a:lnTo>
                  <a:lnTo>
                    <a:pt x="894486" y="431190"/>
                  </a:lnTo>
                  <a:lnTo>
                    <a:pt x="883259" y="431190"/>
                  </a:lnTo>
                  <a:lnTo>
                    <a:pt x="883196" y="515874"/>
                  </a:lnTo>
                  <a:lnTo>
                    <a:pt x="882992" y="521106"/>
                  </a:lnTo>
                  <a:lnTo>
                    <a:pt x="882751" y="525487"/>
                  </a:lnTo>
                  <a:lnTo>
                    <a:pt x="892556" y="525487"/>
                  </a:lnTo>
                  <a:lnTo>
                    <a:pt x="893064" y="514870"/>
                  </a:lnTo>
                  <a:lnTo>
                    <a:pt x="893457" y="514870"/>
                  </a:lnTo>
                  <a:lnTo>
                    <a:pt x="898093" y="523379"/>
                  </a:lnTo>
                  <a:lnTo>
                    <a:pt x="905319" y="526961"/>
                  </a:lnTo>
                  <a:lnTo>
                    <a:pt x="914336" y="526961"/>
                  </a:lnTo>
                  <a:lnTo>
                    <a:pt x="924598" y="524827"/>
                  </a:lnTo>
                  <a:lnTo>
                    <a:pt x="933564" y="518375"/>
                  </a:lnTo>
                  <a:lnTo>
                    <a:pt x="933996" y="517652"/>
                  </a:lnTo>
                  <a:lnTo>
                    <a:pt x="939927" y="507631"/>
                  </a:lnTo>
                  <a:lnTo>
                    <a:pt x="942340" y="492556"/>
                  </a:lnTo>
                  <a:close/>
                </a:path>
                <a:path w="1310005" h="672465">
                  <a:moveTo>
                    <a:pt x="1009243" y="169989"/>
                  </a:moveTo>
                  <a:lnTo>
                    <a:pt x="1008938" y="169989"/>
                  </a:lnTo>
                  <a:lnTo>
                    <a:pt x="1008938" y="168719"/>
                  </a:lnTo>
                  <a:lnTo>
                    <a:pt x="917130" y="168719"/>
                  </a:lnTo>
                  <a:lnTo>
                    <a:pt x="917130" y="169989"/>
                  </a:lnTo>
                  <a:lnTo>
                    <a:pt x="916813" y="169989"/>
                  </a:lnTo>
                  <a:lnTo>
                    <a:pt x="916813" y="171259"/>
                  </a:lnTo>
                  <a:lnTo>
                    <a:pt x="917003" y="171259"/>
                  </a:lnTo>
                  <a:lnTo>
                    <a:pt x="917003" y="172529"/>
                  </a:lnTo>
                  <a:lnTo>
                    <a:pt x="1009065" y="172529"/>
                  </a:lnTo>
                  <a:lnTo>
                    <a:pt x="1009065" y="171259"/>
                  </a:lnTo>
                  <a:lnTo>
                    <a:pt x="1009243" y="171259"/>
                  </a:lnTo>
                  <a:lnTo>
                    <a:pt x="1009243" y="169989"/>
                  </a:lnTo>
                  <a:close/>
                </a:path>
                <a:path w="1310005" h="672465">
                  <a:moveTo>
                    <a:pt x="1068489" y="169989"/>
                  </a:moveTo>
                  <a:lnTo>
                    <a:pt x="1068184" y="169989"/>
                  </a:lnTo>
                  <a:lnTo>
                    <a:pt x="1068184" y="168719"/>
                  </a:lnTo>
                  <a:lnTo>
                    <a:pt x="1050417" y="168719"/>
                  </a:lnTo>
                  <a:lnTo>
                    <a:pt x="1050417" y="169989"/>
                  </a:lnTo>
                  <a:lnTo>
                    <a:pt x="1050099" y="169989"/>
                  </a:lnTo>
                  <a:lnTo>
                    <a:pt x="1050099" y="171259"/>
                  </a:lnTo>
                  <a:lnTo>
                    <a:pt x="1050290" y="171259"/>
                  </a:lnTo>
                  <a:lnTo>
                    <a:pt x="1050290" y="172529"/>
                  </a:lnTo>
                  <a:lnTo>
                    <a:pt x="1068311" y="172529"/>
                  </a:lnTo>
                  <a:lnTo>
                    <a:pt x="1068311" y="171259"/>
                  </a:lnTo>
                  <a:lnTo>
                    <a:pt x="1068489" y="171259"/>
                  </a:lnTo>
                  <a:lnTo>
                    <a:pt x="1068489" y="169989"/>
                  </a:lnTo>
                  <a:close/>
                </a:path>
                <a:path w="1310005" h="672465">
                  <a:moveTo>
                    <a:pt x="1096848" y="647623"/>
                  </a:moveTo>
                  <a:lnTo>
                    <a:pt x="1096822" y="645375"/>
                  </a:lnTo>
                  <a:lnTo>
                    <a:pt x="1091666" y="645375"/>
                  </a:lnTo>
                  <a:lnTo>
                    <a:pt x="1064653" y="633653"/>
                  </a:lnTo>
                  <a:lnTo>
                    <a:pt x="1069492" y="645375"/>
                  </a:lnTo>
                  <a:lnTo>
                    <a:pt x="733463" y="645375"/>
                  </a:lnTo>
                  <a:lnTo>
                    <a:pt x="733463" y="555396"/>
                  </a:lnTo>
                  <a:lnTo>
                    <a:pt x="736904" y="555396"/>
                  </a:lnTo>
                  <a:lnTo>
                    <a:pt x="763866" y="567131"/>
                  </a:lnTo>
                  <a:lnTo>
                    <a:pt x="759053" y="555396"/>
                  </a:lnTo>
                  <a:lnTo>
                    <a:pt x="1069492" y="555396"/>
                  </a:lnTo>
                  <a:lnTo>
                    <a:pt x="1064666" y="567131"/>
                  </a:lnTo>
                  <a:lnTo>
                    <a:pt x="1091628" y="555396"/>
                  </a:lnTo>
                  <a:lnTo>
                    <a:pt x="1096835" y="555396"/>
                  </a:lnTo>
                  <a:lnTo>
                    <a:pt x="1096835" y="550862"/>
                  </a:lnTo>
                  <a:lnTo>
                    <a:pt x="1091590" y="550862"/>
                  </a:lnTo>
                  <a:lnTo>
                    <a:pt x="1064666" y="539140"/>
                  </a:lnTo>
                  <a:lnTo>
                    <a:pt x="1069492" y="550862"/>
                  </a:lnTo>
                  <a:lnTo>
                    <a:pt x="759053" y="550862"/>
                  </a:lnTo>
                  <a:lnTo>
                    <a:pt x="763866" y="539140"/>
                  </a:lnTo>
                  <a:lnTo>
                    <a:pt x="736904" y="550862"/>
                  </a:lnTo>
                  <a:lnTo>
                    <a:pt x="733463" y="550862"/>
                  </a:lnTo>
                  <a:lnTo>
                    <a:pt x="733463" y="241338"/>
                  </a:lnTo>
                  <a:lnTo>
                    <a:pt x="732878" y="241338"/>
                  </a:lnTo>
                  <a:lnTo>
                    <a:pt x="732878" y="240068"/>
                  </a:lnTo>
                  <a:lnTo>
                    <a:pt x="730465" y="240068"/>
                  </a:lnTo>
                  <a:lnTo>
                    <a:pt x="730465" y="241338"/>
                  </a:lnTo>
                  <a:lnTo>
                    <a:pt x="729894" y="241338"/>
                  </a:lnTo>
                  <a:lnTo>
                    <a:pt x="729894" y="645375"/>
                  </a:lnTo>
                  <a:lnTo>
                    <a:pt x="307886" y="645375"/>
                  </a:lnTo>
                  <a:lnTo>
                    <a:pt x="312712" y="633653"/>
                  </a:lnTo>
                  <a:lnTo>
                    <a:pt x="285699" y="645375"/>
                  </a:lnTo>
                  <a:lnTo>
                    <a:pt x="280619" y="645375"/>
                  </a:lnTo>
                  <a:lnTo>
                    <a:pt x="280619" y="172529"/>
                  </a:lnTo>
                  <a:lnTo>
                    <a:pt x="298170" y="172529"/>
                  </a:lnTo>
                  <a:lnTo>
                    <a:pt x="298170" y="171259"/>
                  </a:lnTo>
                  <a:lnTo>
                    <a:pt x="298348" y="171259"/>
                  </a:lnTo>
                  <a:lnTo>
                    <a:pt x="298348" y="169989"/>
                  </a:lnTo>
                  <a:lnTo>
                    <a:pt x="298043" y="169989"/>
                  </a:lnTo>
                  <a:lnTo>
                    <a:pt x="298043" y="168719"/>
                  </a:lnTo>
                  <a:lnTo>
                    <a:pt x="280619" y="168719"/>
                  </a:lnTo>
                  <a:lnTo>
                    <a:pt x="280619" y="0"/>
                  </a:lnTo>
                  <a:lnTo>
                    <a:pt x="277025" y="0"/>
                  </a:lnTo>
                  <a:lnTo>
                    <a:pt x="277025" y="646112"/>
                  </a:lnTo>
                  <a:lnTo>
                    <a:pt x="248335" y="633653"/>
                  </a:lnTo>
                  <a:lnTo>
                    <a:pt x="253161" y="645375"/>
                  </a:lnTo>
                  <a:lnTo>
                    <a:pt x="86448" y="645375"/>
                  </a:lnTo>
                  <a:lnTo>
                    <a:pt x="91287" y="633653"/>
                  </a:lnTo>
                  <a:lnTo>
                    <a:pt x="64262" y="645375"/>
                  </a:lnTo>
                  <a:lnTo>
                    <a:pt x="59080" y="645375"/>
                  </a:lnTo>
                  <a:lnTo>
                    <a:pt x="59080" y="647623"/>
                  </a:lnTo>
                  <a:lnTo>
                    <a:pt x="59080" y="649909"/>
                  </a:lnTo>
                  <a:lnTo>
                    <a:pt x="64325" y="649909"/>
                  </a:lnTo>
                  <a:lnTo>
                    <a:pt x="91287" y="661631"/>
                  </a:lnTo>
                  <a:lnTo>
                    <a:pt x="86448" y="649909"/>
                  </a:lnTo>
                  <a:lnTo>
                    <a:pt x="253161" y="649909"/>
                  </a:lnTo>
                  <a:lnTo>
                    <a:pt x="248335" y="661644"/>
                  </a:lnTo>
                  <a:lnTo>
                    <a:pt x="277025" y="649160"/>
                  </a:lnTo>
                  <a:lnTo>
                    <a:pt x="277025" y="670026"/>
                  </a:lnTo>
                  <a:lnTo>
                    <a:pt x="280619" y="670026"/>
                  </a:lnTo>
                  <a:lnTo>
                    <a:pt x="280619" y="649909"/>
                  </a:lnTo>
                  <a:lnTo>
                    <a:pt x="285750" y="649909"/>
                  </a:lnTo>
                  <a:lnTo>
                    <a:pt x="312712" y="661631"/>
                  </a:lnTo>
                  <a:lnTo>
                    <a:pt x="307886" y="649909"/>
                  </a:lnTo>
                  <a:lnTo>
                    <a:pt x="729894" y="649909"/>
                  </a:lnTo>
                  <a:lnTo>
                    <a:pt x="729894" y="670598"/>
                  </a:lnTo>
                  <a:lnTo>
                    <a:pt x="730072" y="670598"/>
                  </a:lnTo>
                  <a:lnTo>
                    <a:pt x="730072" y="671868"/>
                  </a:lnTo>
                  <a:lnTo>
                    <a:pt x="733272" y="671868"/>
                  </a:lnTo>
                  <a:lnTo>
                    <a:pt x="733272" y="670598"/>
                  </a:lnTo>
                  <a:lnTo>
                    <a:pt x="733463" y="670598"/>
                  </a:lnTo>
                  <a:lnTo>
                    <a:pt x="733463" y="649909"/>
                  </a:lnTo>
                  <a:lnTo>
                    <a:pt x="1069492" y="649909"/>
                  </a:lnTo>
                  <a:lnTo>
                    <a:pt x="1064653" y="661644"/>
                  </a:lnTo>
                  <a:lnTo>
                    <a:pt x="1091615" y="649897"/>
                  </a:lnTo>
                  <a:lnTo>
                    <a:pt x="1096822" y="649897"/>
                  </a:lnTo>
                  <a:lnTo>
                    <a:pt x="1096822" y="647636"/>
                  </a:lnTo>
                  <a:close/>
                </a:path>
                <a:path w="1310005" h="672465">
                  <a:moveTo>
                    <a:pt x="1155915" y="169672"/>
                  </a:moveTo>
                  <a:lnTo>
                    <a:pt x="1155115" y="168846"/>
                  </a:lnTo>
                  <a:lnTo>
                    <a:pt x="1110157" y="168846"/>
                  </a:lnTo>
                  <a:lnTo>
                    <a:pt x="1109345" y="169672"/>
                  </a:lnTo>
                  <a:lnTo>
                    <a:pt x="1109345" y="171704"/>
                  </a:lnTo>
                  <a:lnTo>
                    <a:pt x="1110157" y="172529"/>
                  </a:lnTo>
                  <a:lnTo>
                    <a:pt x="1154125" y="172529"/>
                  </a:lnTo>
                  <a:lnTo>
                    <a:pt x="1155115" y="172529"/>
                  </a:lnTo>
                  <a:lnTo>
                    <a:pt x="1155915" y="171704"/>
                  </a:lnTo>
                  <a:lnTo>
                    <a:pt x="1155915" y="169672"/>
                  </a:lnTo>
                  <a:close/>
                </a:path>
                <a:path w="1310005" h="672465">
                  <a:moveTo>
                    <a:pt x="1282522" y="161112"/>
                  </a:moveTo>
                  <a:lnTo>
                    <a:pt x="1277239" y="153276"/>
                  </a:lnTo>
                  <a:lnTo>
                    <a:pt x="1273352" y="151282"/>
                  </a:lnTo>
                  <a:lnTo>
                    <a:pt x="1273352" y="160451"/>
                  </a:lnTo>
                  <a:lnTo>
                    <a:pt x="1273352" y="168287"/>
                  </a:lnTo>
                  <a:lnTo>
                    <a:pt x="1271524" y="176580"/>
                  </a:lnTo>
                  <a:lnTo>
                    <a:pt x="1266545" y="182511"/>
                  </a:lnTo>
                  <a:lnTo>
                    <a:pt x="1259205" y="186093"/>
                  </a:lnTo>
                  <a:lnTo>
                    <a:pt x="1250264" y="187274"/>
                  </a:lnTo>
                  <a:lnTo>
                    <a:pt x="1240663" y="185966"/>
                  </a:lnTo>
                  <a:lnTo>
                    <a:pt x="1233017" y="182181"/>
                  </a:lnTo>
                  <a:lnTo>
                    <a:pt x="1227963" y="176136"/>
                  </a:lnTo>
                  <a:lnTo>
                    <a:pt x="1226185" y="168287"/>
                  </a:lnTo>
                  <a:lnTo>
                    <a:pt x="1226134" y="159258"/>
                  </a:lnTo>
                  <a:lnTo>
                    <a:pt x="1232065" y="152869"/>
                  </a:lnTo>
                  <a:lnTo>
                    <a:pt x="1239304" y="151155"/>
                  </a:lnTo>
                  <a:lnTo>
                    <a:pt x="1240726" y="150749"/>
                  </a:lnTo>
                  <a:lnTo>
                    <a:pt x="1242656" y="150622"/>
                  </a:lnTo>
                  <a:lnTo>
                    <a:pt x="1256728" y="150622"/>
                  </a:lnTo>
                  <a:lnTo>
                    <a:pt x="1258252" y="150749"/>
                  </a:lnTo>
                  <a:lnTo>
                    <a:pt x="1259814" y="151155"/>
                  </a:lnTo>
                  <a:lnTo>
                    <a:pt x="1268323" y="153276"/>
                  </a:lnTo>
                  <a:lnTo>
                    <a:pt x="1273352" y="160451"/>
                  </a:lnTo>
                  <a:lnTo>
                    <a:pt x="1273352" y="151282"/>
                  </a:lnTo>
                  <a:lnTo>
                    <a:pt x="1270266" y="149694"/>
                  </a:lnTo>
                  <a:lnTo>
                    <a:pt x="1270266" y="149428"/>
                  </a:lnTo>
                  <a:lnTo>
                    <a:pt x="1281099" y="148894"/>
                  </a:lnTo>
                  <a:lnTo>
                    <a:pt x="1281099" y="138404"/>
                  </a:lnTo>
                  <a:lnTo>
                    <a:pt x="1276845" y="138811"/>
                  </a:lnTo>
                  <a:lnTo>
                    <a:pt x="1270533" y="138925"/>
                  </a:lnTo>
                  <a:lnTo>
                    <a:pt x="1189507" y="138925"/>
                  </a:lnTo>
                  <a:lnTo>
                    <a:pt x="1189507" y="150622"/>
                  </a:lnTo>
                  <a:lnTo>
                    <a:pt x="1226794" y="150622"/>
                  </a:lnTo>
                  <a:lnTo>
                    <a:pt x="1226794" y="150888"/>
                  </a:lnTo>
                  <a:lnTo>
                    <a:pt x="1221765" y="153809"/>
                  </a:lnTo>
                  <a:lnTo>
                    <a:pt x="1217256" y="160451"/>
                  </a:lnTo>
                  <a:lnTo>
                    <a:pt x="1217256" y="170268"/>
                  </a:lnTo>
                  <a:lnTo>
                    <a:pt x="1219568" y="181419"/>
                  </a:lnTo>
                  <a:lnTo>
                    <a:pt x="1226223" y="190627"/>
                  </a:lnTo>
                  <a:lnTo>
                    <a:pt x="1236776" y="196862"/>
                  </a:lnTo>
                  <a:lnTo>
                    <a:pt x="1250784" y="199085"/>
                  </a:lnTo>
                  <a:lnTo>
                    <a:pt x="1263738" y="196977"/>
                  </a:lnTo>
                  <a:lnTo>
                    <a:pt x="1282522" y="171602"/>
                  </a:lnTo>
                  <a:lnTo>
                    <a:pt x="1282522" y="161112"/>
                  </a:lnTo>
                  <a:close/>
                </a:path>
                <a:path w="1310005" h="672465">
                  <a:moveTo>
                    <a:pt x="1288300" y="270281"/>
                  </a:moveTo>
                  <a:lnTo>
                    <a:pt x="1283563" y="270281"/>
                  </a:lnTo>
                  <a:lnTo>
                    <a:pt x="1283563" y="275361"/>
                  </a:lnTo>
                  <a:lnTo>
                    <a:pt x="1288300" y="275361"/>
                  </a:lnTo>
                  <a:lnTo>
                    <a:pt x="1288300" y="270281"/>
                  </a:lnTo>
                  <a:close/>
                </a:path>
                <a:path w="1310005" h="672465">
                  <a:moveTo>
                    <a:pt x="1308671" y="270281"/>
                  </a:moveTo>
                  <a:lnTo>
                    <a:pt x="1303947" y="270281"/>
                  </a:lnTo>
                  <a:lnTo>
                    <a:pt x="1303947" y="275361"/>
                  </a:lnTo>
                  <a:lnTo>
                    <a:pt x="1308671" y="275361"/>
                  </a:lnTo>
                  <a:lnTo>
                    <a:pt x="1308671" y="270281"/>
                  </a:lnTo>
                  <a:close/>
                </a:path>
                <a:path w="1310005" h="672465">
                  <a:moveTo>
                    <a:pt x="1309738" y="73558"/>
                  </a:moveTo>
                  <a:lnTo>
                    <a:pt x="1298333" y="45783"/>
                  </a:lnTo>
                  <a:lnTo>
                    <a:pt x="1298333" y="40411"/>
                  </a:lnTo>
                  <a:lnTo>
                    <a:pt x="1293926" y="40411"/>
                  </a:lnTo>
                  <a:lnTo>
                    <a:pt x="1293926" y="45821"/>
                  </a:lnTo>
                  <a:lnTo>
                    <a:pt x="1282547" y="73558"/>
                  </a:lnTo>
                  <a:lnTo>
                    <a:pt x="1293926" y="68618"/>
                  </a:lnTo>
                  <a:lnTo>
                    <a:pt x="1293926" y="270281"/>
                  </a:lnTo>
                  <a:lnTo>
                    <a:pt x="1293926" y="275361"/>
                  </a:lnTo>
                  <a:lnTo>
                    <a:pt x="1290332" y="275361"/>
                  </a:lnTo>
                  <a:lnTo>
                    <a:pt x="1290332" y="303301"/>
                  </a:lnTo>
                  <a:lnTo>
                    <a:pt x="1293939" y="303301"/>
                  </a:lnTo>
                  <a:lnTo>
                    <a:pt x="1293939" y="303441"/>
                  </a:lnTo>
                  <a:lnTo>
                    <a:pt x="1298359" y="303441"/>
                  </a:lnTo>
                  <a:lnTo>
                    <a:pt x="1298359" y="303301"/>
                  </a:lnTo>
                  <a:lnTo>
                    <a:pt x="1301915" y="303301"/>
                  </a:lnTo>
                  <a:lnTo>
                    <a:pt x="1301915" y="275361"/>
                  </a:lnTo>
                  <a:lnTo>
                    <a:pt x="1298359" y="275361"/>
                  </a:lnTo>
                  <a:lnTo>
                    <a:pt x="1298359" y="68605"/>
                  </a:lnTo>
                  <a:lnTo>
                    <a:pt x="1309738" y="73558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pic>
          <p:nvPicPr>
            <p:cNvPr id="37" name="Image 220">
              <a:extLst>
                <a:ext uri="{FF2B5EF4-FFF2-40B4-BE49-F238E27FC236}">
                  <a16:creationId xmlns:a16="http://schemas.microsoft.com/office/drawing/2014/main" id="{BD69D987-2D72-5048-4BC5-0CC68F873FF6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42030" y="188912"/>
              <a:ext cx="93002" cy="101320"/>
            </a:xfrm>
            <a:prstGeom prst="rect">
              <a:avLst/>
            </a:prstGeom>
          </p:spPr>
        </p:pic>
      </p:grpSp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09723C71-28F1-450B-322F-A40E3A31E95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487143" y="4827678"/>
            <a:ext cx="1959586" cy="850873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D1803FCF-8BBE-388C-7A33-BBCEB09B2606}"/>
              </a:ext>
            </a:extLst>
          </p:cNvPr>
          <p:cNvSpPr txBox="1"/>
          <p:nvPr/>
        </p:nvSpPr>
        <p:spPr>
          <a:xfrm>
            <a:off x="7298511" y="3779178"/>
            <a:ext cx="2734213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0680" marR="194310">
              <a:spcBef>
                <a:spcPts val="130"/>
              </a:spcBef>
            </a:pPr>
            <a:r>
              <a:rPr lang="ru-RU" sz="1400" b="1" kern="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Высокопрочный крепеж ГОСТ 32484; 52644</a:t>
            </a:r>
            <a:endParaRPr lang="ru-RU" sz="1400" b="1" kern="0" dirty="0"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DB67E23-02FB-1243-1EED-F7A4E60F8C2C}"/>
              </a:ext>
            </a:extLst>
          </p:cNvPr>
          <p:cNvSpPr txBox="1"/>
          <p:nvPr/>
        </p:nvSpPr>
        <p:spPr>
          <a:xfrm>
            <a:off x="7298510" y="5142910"/>
            <a:ext cx="273421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0680" marR="194310">
              <a:spcBef>
                <a:spcPts val="130"/>
              </a:spcBef>
            </a:pPr>
            <a:r>
              <a:rPr lang="ru-RU" sz="1400" b="1" kern="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Гайки</a:t>
            </a:r>
            <a:endParaRPr lang="ru-RU" sz="1400" b="1" kern="0" dirty="0"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  <p:grpSp>
        <p:nvGrpSpPr>
          <p:cNvPr id="41" name="Group 267">
            <a:extLst>
              <a:ext uri="{FF2B5EF4-FFF2-40B4-BE49-F238E27FC236}">
                <a16:creationId xmlns:a16="http://schemas.microsoft.com/office/drawing/2014/main" id="{691BCD18-30D8-093D-8B69-E2B6AC50897C}"/>
              </a:ext>
            </a:extLst>
          </p:cNvPr>
          <p:cNvGrpSpPr>
            <a:grpSpLocks/>
          </p:cNvGrpSpPr>
          <p:nvPr/>
        </p:nvGrpSpPr>
        <p:grpSpPr>
          <a:xfrm>
            <a:off x="5563438" y="5964982"/>
            <a:ext cx="667036" cy="1114793"/>
            <a:chOff x="0" y="0"/>
            <a:chExt cx="952500" cy="1560004"/>
          </a:xfrm>
        </p:grpSpPr>
        <p:pic>
          <p:nvPicPr>
            <p:cNvPr id="42" name="Image 268">
              <a:extLst>
                <a:ext uri="{FF2B5EF4-FFF2-40B4-BE49-F238E27FC236}">
                  <a16:creationId xmlns:a16="http://schemas.microsoft.com/office/drawing/2014/main" id="{8884C57E-A23F-A25C-EB7F-B5DCB4FFCC72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358193" y="998092"/>
              <a:ext cx="102742" cy="162077"/>
            </a:xfrm>
            <a:prstGeom prst="rect">
              <a:avLst/>
            </a:prstGeom>
          </p:spPr>
        </p:pic>
        <p:sp>
          <p:nvSpPr>
            <p:cNvPr id="43" name="Graphic 269">
              <a:extLst>
                <a:ext uri="{FF2B5EF4-FFF2-40B4-BE49-F238E27FC236}">
                  <a16:creationId xmlns:a16="http://schemas.microsoft.com/office/drawing/2014/main" id="{361019C0-3AD3-CC30-21B3-9400F8574506}"/>
                </a:ext>
              </a:extLst>
            </p:cNvPr>
            <p:cNvSpPr/>
            <p:nvPr/>
          </p:nvSpPr>
          <p:spPr>
            <a:xfrm>
              <a:off x="508615" y="1101610"/>
              <a:ext cx="31750" cy="93980"/>
            </a:xfrm>
            <a:custGeom>
              <a:avLst/>
              <a:gdLst/>
              <a:ahLst/>
              <a:cxnLst/>
              <a:rect l="l" t="t" r="r" b="b"/>
              <a:pathLst>
                <a:path w="31750" h="93980">
                  <a:moveTo>
                    <a:pt x="31229" y="0"/>
                  </a:moveTo>
                  <a:lnTo>
                    <a:pt x="20421" y="0"/>
                  </a:lnTo>
                  <a:lnTo>
                    <a:pt x="0" y="10947"/>
                  </a:lnTo>
                  <a:lnTo>
                    <a:pt x="2438" y="20586"/>
                  </a:lnTo>
                  <a:lnTo>
                    <a:pt x="18719" y="11811"/>
                  </a:lnTo>
                  <a:lnTo>
                    <a:pt x="18973" y="11811"/>
                  </a:lnTo>
                  <a:lnTo>
                    <a:pt x="18973" y="93522"/>
                  </a:lnTo>
                  <a:lnTo>
                    <a:pt x="31229" y="93522"/>
                  </a:lnTo>
                  <a:lnTo>
                    <a:pt x="31229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pic>
          <p:nvPicPr>
            <p:cNvPr id="44" name="Image 270">
              <a:extLst>
                <a:ext uri="{FF2B5EF4-FFF2-40B4-BE49-F238E27FC236}">
                  <a16:creationId xmlns:a16="http://schemas.microsoft.com/office/drawing/2014/main" id="{9CE37BE7-0083-C844-6722-9FE869D612C9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346844" y="1314805"/>
              <a:ext cx="102755" cy="162077"/>
            </a:xfrm>
            <a:prstGeom prst="rect">
              <a:avLst/>
            </a:prstGeom>
          </p:spPr>
        </p:pic>
        <p:sp>
          <p:nvSpPr>
            <p:cNvPr id="45" name="Graphic 271">
              <a:extLst>
                <a:ext uri="{FF2B5EF4-FFF2-40B4-BE49-F238E27FC236}">
                  <a16:creationId xmlns:a16="http://schemas.microsoft.com/office/drawing/2014/main" id="{530B258D-0A76-1106-BA0B-594BA74C78E8}"/>
                </a:ext>
              </a:extLst>
            </p:cNvPr>
            <p:cNvSpPr/>
            <p:nvPr/>
          </p:nvSpPr>
          <p:spPr>
            <a:xfrm>
              <a:off x="492020" y="1416291"/>
              <a:ext cx="60325" cy="95250"/>
            </a:xfrm>
            <a:custGeom>
              <a:avLst/>
              <a:gdLst/>
              <a:ahLst/>
              <a:cxnLst/>
              <a:rect l="l" t="t" r="r" b="b"/>
              <a:pathLst>
                <a:path w="60325" h="95250">
                  <a:moveTo>
                    <a:pt x="28790" y="0"/>
                  </a:moveTo>
                  <a:lnTo>
                    <a:pt x="21001" y="718"/>
                  </a:lnTo>
                  <a:lnTo>
                    <a:pt x="13917" y="2706"/>
                  </a:lnTo>
                  <a:lnTo>
                    <a:pt x="7650" y="5716"/>
                  </a:lnTo>
                  <a:lnTo>
                    <a:pt x="2311" y="9499"/>
                  </a:lnTo>
                  <a:lnTo>
                    <a:pt x="6350" y="18427"/>
                  </a:lnTo>
                  <a:lnTo>
                    <a:pt x="10680" y="14820"/>
                  </a:lnTo>
                  <a:lnTo>
                    <a:pt x="17729" y="10515"/>
                  </a:lnTo>
                  <a:lnTo>
                    <a:pt x="26212" y="10515"/>
                  </a:lnTo>
                  <a:lnTo>
                    <a:pt x="34987" y="12035"/>
                  </a:lnTo>
                  <a:lnTo>
                    <a:pt x="40708" y="16090"/>
                  </a:lnTo>
                  <a:lnTo>
                    <a:pt x="43816" y="21927"/>
                  </a:lnTo>
                  <a:lnTo>
                    <a:pt x="44754" y="28790"/>
                  </a:lnTo>
                  <a:lnTo>
                    <a:pt x="42617" y="39190"/>
                  </a:lnTo>
                  <a:lnTo>
                    <a:pt x="36247" y="50017"/>
                  </a:lnTo>
                  <a:lnTo>
                    <a:pt x="25422" y="62461"/>
                  </a:lnTo>
                  <a:lnTo>
                    <a:pt x="0" y="87337"/>
                  </a:lnTo>
                  <a:lnTo>
                    <a:pt x="0" y="95110"/>
                  </a:lnTo>
                  <a:lnTo>
                    <a:pt x="59715" y="95110"/>
                  </a:lnTo>
                  <a:lnTo>
                    <a:pt x="59715" y="84607"/>
                  </a:lnTo>
                  <a:lnTo>
                    <a:pt x="17729" y="84607"/>
                  </a:lnTo>
                  <a:lnTo>
                    <a:pt x="17729" y="84315"/>
                  </a:lnTo>
                  <a:lnTo>
                    <a:pt x="48679" y="51665"/>
                  </a:lnTo>
                  <a:lnTo>
                    <a:pt x="57378" y="27203"/>
                  </a:lnTo>
                  <a:lnTo>
                    <a:pt x="55738" y="17305"/>
                  </a:lnTo>
                  <a:lnTo>
                    <a:pt x="50623" y="8582"/>
                  </a:lnTo>
                  <a:lnTo>
                    <a:pt x="41739" y="2368"/>
                  </a:lnTo>
                  <a:lnTo>
                    <a:pt x="28790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46" name="Graphic 272">
              <a:extLst>
                <a:ext uri="{FF2B5EF4-FFF2-40B4-BE49-F238E27FC236}">
                  <a16:creationId xmlns:a16="http://schemas.microsoft.com/office/drawing/2014/main" id="{072A3314-B9D9-41F6-E580-D2783D7B8233}"/>
                </a:ext>
              </a:extLst>
            </p:cNvPr>
            <p:cNvSpPr/>
            <p:nvPr/>
          </p:nvSpPr>
          <p:spPr>
            <a:xfrm>
              <a:off x="26949" y="26936"/>
              <a:ext cx="898525" cy="898525"/>
            </a:xfrm>
            <a:custGeom>
              <a:avLst/>
              <a:gdLst/>
              <a:ahLst/>
              <a:cxnLst/>
              <a:rect l="l" t="t" r="r" b="b"/>
              <a:pathLst>
                <a:path w="898525" h="898525">
                  <a:moveTo>
                    <a:pt x="898004" y="449008"/>
                  </a:moveTo>
                  <a:lnTo>
                    <a:pt x="895369" y="497935"/>
                  </a:lnTo>
                  <a:lnTo>
                    <a:pt x="887646" y="545335"/>
                  </a:lnTo>
                  <a:lnTo>
                    <a:pt x="875111" y="590934"/>
                  </a:lnTo>
                  <a:lnTo>
                    <a:pt x="858036" y="634459"/>
                  </a:lnTo>
                  <a:lnTo>
                    <a:pt x="836696" y="675637"/>
                  </a:lnTo>
                  <a:lnTo>
                    <a:pt x="811365" y="714192"/>
                  </a:lnTo>
                  <a:lnTo>
                    <a:pt x="782316" y="749851"/>
                  </a:lnTo>
                  <a:lnTo>
                    <a:pt x="749825" y="782341"/>
                  </a:lnTo>
                  <a:lnTo>
                    <a:pt x="714166" y="811387"/>
                  </a:lnTo>
                  <a:lnTo>
                    <a:pt x="675611" y="836716"/>
                  </a:lnTo>
                  <a:lnTo>
                    <a:pt x="634435" y="858054"/>
                  </a:lnTo>
                  <a:lnTo>
                    <a:pt x="590913" y="875127"/>
                  </a:lnTo>
                  <a:lnTo>
                    <a:pt x="545319" y="887661"/>
                  </a:lnTo>
                  <a:lnTo>
                    <a:pt x="497926" y="895382"/>
                  </a:lnTo>
                  <a:lnTo>
                    <a:pt x="449008" y="898017"/>
                  </a:lnTo>
                  <a:lnTo>
                    <a:pt x="400081" y="895382"/>
                  </a:lnTo>
                  <a:lnTo>
                    <a:pt x="352681" y="887661"/>
                  </a:lnTo>
                  <a:lnTo>
                    <a:pt x="307082" y="875127"/>
                  </a:lnTo>
                  <a:lnTo>
                    <a:pt x="263557" y="858054"/>
                  </a:lnTo>
                  <a:lnTo>
                    <a:pt x="222379" y="836716"/>
                  </a:lnTo>
                  <a:lnTo>
                    <a:pt x="183824" y="811387"/>
                  </a:lnTo>
                  <a:lnTo>
                    <a:pt x="148165" y="782341"/>
                  </a:lnTo>
                  <a:lnTo>
                    <a:pt x="115675" y="749851"/>
                  </a:lnTo>
                  <a:lnTo>
                    <a:pt x="86629" y="714192"/>
                  </a:lnTo>
                  <a:lnTo>
                    <a:pt x="61300" y="675637"/>
                  </a:lnTo>
                  <a:lnTo>
                    <a:pt x="39962" y="634459"/>
                  </a:lnTo>
                  <a:lnTo>
                    <a:pt x="22889" y="590934"/>
                  </a:lnTo>
                  <a:lnTo>
                    <a:pt x="10355" y="545335"/>
                  </a:lnTo>
                  <a:lnTo>
                    <a:pt x="2634" y="497935"/>
                  </a:lnTo>
                  <a:lnTo>
                    <a:pt x="0" y="449008"/>
                  </a:lnTo>
                  <a:lnTo>
                    <a:pt x="2634" y="400086"/>
                  </a:lnTo>
                  <a:lnTo>
                    <a:pt x="10355" y="352689"/>
                  </a:lnTo>
                  <a:lnTo>
                    <a:pt x="22889" y="307092"/>
                  </a:lnTo>
                  <a:lnTo>
                    <a:pt x="39962" y="263567"/>
                  </a:lnTo>
                  <a:lnTo>
                    <a:pt x="61300" y="222391"/>
                  </a:lnTo>
                  <a:lnTo>
                    <a:pt x="86629" y="183835"/>
                  </a:lnTo>
                  <a:lnTo>
                    <a:pt x="115675" y="148175"/>
                  </a:lnTo>
                  <a:lnTo>
                    <a:pt x="148165" y="115684"/>
                  </a:lnTo>
                  <a:lnTo>
                    <a:pt x="183824" y="86636"/>
                  </a:lnTo>
                  <a:lnTo>
                    <a:pt x="222379" y="61305"/>
                  </a:lnTo>
                  <a:lnTo>
                    <a:pt x="263557" y="39966"/>
                  </a:lnTo>
                  <a:lnTo>
                    <a:pt x="307082" y="22892"/>
                  </a:lnTo>
                  <a:lnTo>
                    <a:pt x="352681" y="10356"/>
                  </a:lnTo>
                  <a:lnTo>
                    <a:pt x="400081" y="2634"/>
                  </a:lnTo>
                  <a:lnTo>
                    <a:pt x="449008" y="0"/>
                  </a:lnTo>
                  <a:lnTo>
                    <a:pt x="497926" y="2634"/>
                  </a:lnTo>
                  <a:lnTo>
                    <a:pt x="545319" y="10356"/>
                  </a:lnTo>
                  <a:lnTo>
                    <a:pt x="590913" y="22892"/>
                  </a:lnTo>
                  <a:lnTo>
                    <a:pt x="634435" y="39966"/>
                  </a:lnTo>
                  <a:lnTo>
                    <a:pt x="675611" y="61305"/>
                  </a:lnTo>
                  <a:lnTo>
                    <a:pt x="714166" y="86636"/>
                  </a:lnTo>
                  <a:lnTo>
                    <a:pt x="749825" y="115684"/>
                  </a:lnTo>
                  <a:lnTo>
                    <a:pt x="782316" y="148175"/>
                  </a:lnTo>
                  <a:lnTo>
                    <a:pt x="811365" y="183835"/>
                  </a:lnTo>
                  <a:lnTo>
                    <a:pt x="836696" y="222391"/>
                  </a:lnTo>
                  <a:lnTo>
                    <a:pt x="858036" y="263567"/>
                  </a:lnTo>
                  <a:lnTo>
                    <a:pt x="875111" y="307092"/>
                  </a:lnTo>
                  <a:lnTo>
                    <a:pt x="887646" y="352689"/>
                  </a:lnTo>
                  <a:lnTo>
                    <a:pt x="895369" y="400086"/>
                  </a:lnTo>
                  <a:lnTo>
                    <a:pt x="898004" y="449008"/>
                  </a:lnTo>
                  <a:close/>
                </a:path>
                <a:path w="898525" h="898525">
                  <a:moveTo>
                    <a:pt x="722007" y="449008"/>
                  </a:moveTo>
                  <a:lnTo>
                    <a:pt x="717608" y="498084"/>
                  </a:lnTo>
                  <a:lnTo>
                    <a:pt x="704925" y="544273"/>
                  </a:lnTo>
                  <a:lnTo>
                    <a:pt x="684729" y="586805"/>
                  </a:lnTo>
                  <a:lnTo>
                    <a:pt x="657793" y="624909"/>
                  </a:lnTo>
                  <a:lnTo>
                    <a:pt x="624888" y="657813"/>
                  </a:lnTo>
                  <a:lnTo>
                    <a:pt x="586785" y="684747"/>
                  </a:lnTo>
                  <a:lnTo>
                    <a:pt x="544256" y="704940"/>
                  </a:lnTo>
                  <a:lnTo>
                    <a:pt x="498074" y="717622"/>
                  </a:lnTo>
                  <a:lnTo>
                    <a:pt x="449008" y="722020"/>
                  </a:lnTo>
                  <a:lnTo>
                    <a:pt x="399936" y="717622"/>
                  </a:lnTo>
                  <a:lnTo>
                    <a:pt x="353751" y="704940"/>
                  </a:lnTo>
                  <a:lnTo>
                    <a:pt x="311223" y="684747"/>
                  </a:lnTo>
                  <a:lnTo>
                    <a:pt x="273123" y="657813"/>
                  </a:lnTo>
                  <a:lnTo>
                    <a:pt x="240222" y="624909"/>
                  </a:lnTo>
                  <a:lnTo>
                    <a:pt x="213290" y="586805"/>
                  </a:lnTo>
                  <a:lnTo>
                    <a:pt x="193099" y="544273"/>
                  </a:lnTo>
                  <a:lnTo>
                    <a:pt x="180419" y="498084"/>
                  </a:lnTo>
                  <a:lnTo>
                    <a:pt x="176022" y="449008"/>
                  </a:lnTo>
                  <a:lnTo>
                    <a:pt x="180419" y="399936"/>
                  </a:lnTo>
                  <a:lnTo>
                    <a:pt x="193099" y="353749"/>
                  </a:lnTo>
                  <a:lnTo>
                    <a:pt x="213290" y="311220"/>
                  </a:lnTo>
                  <a:lnTo>
                    <a:pt x="240222" y="273118"/>
                  </a:lnTo>
                  <a:lnTo>
                    <a:pt x="273123" y="240214"/>
                  </a:lnTo>
                  <a:lnTo>
                    <a:pt x="311223" y="213281"/>
                  </a:lnTo>
                  <a:lnTo>
                    <a:pt x="353751" y="193088"/>
                  </a:lnTo>
                  <a:lnTo>
                    <a:pt x="399936" y="180407"/>
                  </a:lnTo>
                  <a:lnTo>
                    <a:pt x="449008" y="176009"/>
                  </a:lnTo>
                  <a:lnTo>
                    <a:pt x="498074" y="180407"/>
                  </a:lnTo>
                  <a:lnTo>
                    <a:pt x="544256" y="193088"/>
                  </a:lnTo>
                  <a:lnTo>
                    <a:pt x="586785" y="213281"/>
                  </a:lnTo>
                  <a:lnTo>
                    <a:pt x="624888" y="240214"/>
                  </a:lnTo>
                  <a:lnTo>
                    <a:pt x="657793" y="273118"/>
                  </a:lnTo>
                  <a:lnTo>
                    <a:pt x="684729" y="311220"/>
                  </a:lnTo>
                  <a:lnTo>
                    <a:pt x="704925" y="353749"/>
                  </a:lnTo>
                  <a:lnTo>
                    <a:pt x="717608" y="399936"/>
                  </a:lnTo>
                  <a:lnTo>
                    <a:pt x="722007" y="449008"/>
                  </a:lnTo>
                  <a:close/>
                </a:path>
                <a:path w="898525" h="898525">
                  <a:moveTo>
                    <a:pt x="765048" y="449008"/>
                  </a:moveTo>
                  <a:lnTo>
                    <a:pt x="761620" y="495711"/>
                  </a:lnTo>
                  <a:lnTo>
                    <a:pt x="751664" y="540286"/>
                  </a:lnTo>
                  <a:lnTo>
                    <a:pt x="735669" y="582244"/>
                  </a:lnTo>
                  <a:lnTo>
                    <a:pt x="714123" y="621097"/>
                  </a:lnTo>
                  <a:lnTo>
                    <a:pt x="687517" y="656355"/>
                  </a:lnTo>
                  <a:lnTo>
                    <a:pt x="656340" y="687530"/>
                  </a:lnTo>
                  <a:lnTo>
                    <a:pt x="621080" y="714133"/>
                  </a:lnTo>
                  <a:lnTo>
                    <a:pt x="582228" y="735675"/>
                  </a:lnTo>
                  <a:lnTo>
                    <a:pt x="540272" y="751667"/>
                  </a:lnTo>
                  <a:lnTo>
                    <a:pt x="495703" y="761621"/>
                  </a:lnTo>
                  <a:lnTo>
                    <a:pt x="449008" y="765048"/>
                  </a:lnTo>
                  <a:lnTo>
                    <a:pt x="402311" y="761621"/>
                  </a:lnTo>
                  <a:lnTo>
                    <a:pt x="357741" y="751667"/>
                  </a:lnTo>
                  <a:lnTo>
                    <a:pt x="315787" y="735675"/>
                  </a:lnTo>
                  <a:lnTo>
                    <a:pt x="276938" y="714133"/>
                  </a:lnTo>
                  <a:lnTo>
                    <a:pt x="241682" y="687530"/>
                  </a:lnTo>
                  <a:lnTo>
                    <a:pt x="210509" y="656355"/>
                  </a:lnTo>
                  <a:lnTo>
                    <a:pt x="183907" y="621097"/>
                  </a:lnTo>
                  <a:lnTo>
                    <a:pt x="162366" y="582244"/>
                  </a:lnTo>
                  <a:lnTo>
                    <a:pt x="146374" y="540286"/>
                  </a:lnTo>
                  <a:lnTo>
                    <a:pt x="136420" y="495711"/>
                  </a:lnTo>
                  <a:lnTo>
                    <a:pt x="132994" y="449008"/>
                  </a:lnTo>
                  <a:lnTo>
                    <a:pt x="136420" y="402308"/>
                  </a:lnTo>
                  <a:lnTo>
                    <a:pt x="146374" y="357734"/>
                  </a:lnTo>
                  <a:lnTo>
                    <a:pt x="162366" y="315777"/>
                  </a:lnTo>
                  <a:lnTo>
                    <a:pt x="183907" y="276925"/>
                  </a:lnTo>
                  <a:lnTo>
                    <a:pt x="210509" y="241666"/>
                  </a:lnTo>
                  <a:lnTo>
                    <a:pt x="241682" y="210490"/>
                  </a:lnTo>
                  <a:lnTo>
                    <a:pt x="276938" y="183886"/>
                  </a:lnTo>
                  <a:lnTo>
                    <a:pt x="315787" y="162343"/>
                  </a:lnTo>
                  <a:lnTo>
                    <a:pt x="357741" y="146350"/>
                  </a:lnTo>
                  <a:lnTo>
                    <a:pt x="402311" y="136395"/>
                  </a:lnTo>
                  <a:lnTo>
                    <a:pt x="449008" y="132969"/>
                  </a:lnTo>
                  <a:lnTo>
                    <a:pt x="495703" y="136395"/>
                  </a:lnTo>
                  <a:lnTo>
                    <a:pt x="540272" y="146350"/>
                  </a:lnTo>
                  <a:lnTo>
                    <a:pt x="582228" y="162343"/>
                  </a:lnTo>
                  <a:lnTo>
                    <a:pt x="621080" y="183886"/>
                  </a:lnTo>
                  <a:lnTo>
                    <a:pt x="656340" y="210490"/>
                  </a:lnTo>
                  <a:lnTo>
                    <a:pt x="687517" y="241666"/>
                  </a:lnTo>
                  <a:lnTo>
                    <a:pt x="714123" y="276925"/>
                  </a:lnTo>
                  <a:lnTo>
                    <a:pt x="735669" y="315777"/>
                  </a:lnTo>
                  <a:lnTo>
                    <a:pt x="751664" y="357734"/>
                  </a:lnTo>
                  <a:lnTo>
                    <a:pt x="761620" y="402308"/>
                  </a:lnTo>
                  <a:lnTo>
                    <a:pt x="765048" y="449008"/>
                  </a:lnTo>
                  <a:close/>
                </a:path>
              </a:pathLst>
            </a:custGeom>
            <a:ln w="12700">
              <a:solidFill>
                <a:srgbClr val="231F20"/>
              </a:solidFill>
              <a:prstDash val="solid"/>
            </a:ln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47" name="Graphic 273">
              <a:extLst>
                <a:ext uri="{FF2B5EF4-FFF2-40B4-BE49-F238E27FC236}">
                  <a16:creationId xmlns:a16="http://schemas.microsoft.com/office/drawing/2014/main" id="{255923B4-7E65-A822-536D-A0CA6F1D0C75}"/>
                </a:ext>
              </a:extLst>
            </p:cNvPr>
            <p:cNvSpPr/>
            <p:nvPr/>
          </p:nvSpPr>
          <p:spPr>
            <a:xfrm>
              <a:off x="26944" y="466534"/>
              <a:ext cx="907415" cy="1093470"/>
            </a:xfrm>
            <a:custGeom>
              <a:avLst/>
              <a:gdLst/>
              <a:ahLst/>
              <a:cxnLst/>
              <a:rect l="l" t="t" r="r" b="b"/>
              <a:pathLst>
                <a:path w="907415" h="1093470">
                  <a:moveTo>
                    <a:pt x="0" y="9410"/>
                  </a:moveTo>
                  <a:lnTo>
                    <a:pt x="0" y="1093292"/>
                  </a:lnTo>
                </a:path>
                <a:path w="907415" h="1093470">
                  <a:moveTo>
                    <a:pt x="906868" y="9410"/>
                  </a:moveTo>
                  <a:lnTo>
                    <a:pt x="906868" y="1093292"/>
                  </a:lnTo>
                </a:path>
                <a:path w="907415" h="1093470">
                  <a:moveTo>
                    <a:pt x="176022" y="0"/>
                  </a:moveTo>
                  <a:lnTo>
                    <a:pt x="176022" y="780478"/>
                  </a:lnTo>
                </a:path>
                <a:path w="907415" h="1093470">
                  <a:moveTo>
                    <a:pt x="722007" y="0"/>
                  </a:moveTo>
                  <a:lnTo>
                    <a:pt x="722007" y="780478"/>
                  </a:lnTo>
                </a:path>
              </a:pathLst>
            </a:custGeom>
            <a:ln w="6350">
              <a:solidFill>
                <a:srgbClr val="231F20"/>
              </a:solidFill>
              <a:prstDash val="solid"/>
            </a:ln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48" name="Graphic 274">
              <a:extLst>
                <a:ext uri="{FF2B5EF4-FFF2-40B4-BE49-F238E27FC236}">
                  <a16:creationId xmlns:a16="http://schemas.microsoft.com/office/drawing/2014/main" id="{C2E7AD1F-A05D-C0DC-9F45-A349DAC73B35}"/>
                </a:ext>
              </a:extLst>
            </p:cNvPr>
            <p:cNvSpPr/>
            <p:nvPr/>
          </p:nvSpPr>
          <p:spPr>
            <a:xfrm>
              <a:off x="26936" y="1198371"/>
              <a:ext cx="904240" cy="350520"/>
            </a:xfrm>
            <a:custGeom>
              <a:avLst/>
              <a:gdLst/>
              <a:ahLst/>
              <a:cxnLst/>
              <a:rect l="l" t="t" r="r" b="b"/>
              <a:pathLst>
                <a:path w="904240" h="350520">
                  <a:moveTo>
                    <a:pt x="719213" y="6718"/>
                  </a:moveTo>
                  <a:lnTo>
                    <a:pt x="702652" y="6718"/>
                  </a:lnTo>
                  <a:lnTo>
                    <a:pt x="702652" y="368"/>
                  </a:lnTo>
                  <a:lnTo>
                    <a:pt x="689419" y="368"/>
                  </a:lnTo>
                  <a:lnTo>
                    <a:pt x="689419" y="6718"/>
                  </a:lnTo>
                  <a:lnTo>
                    <a:pt x="242011" y="6718"/>
                  </a:lnTo>
                  <a:lnTo>
                    <a:pt x="242011" y="6921"/>
                  </a:lnTo>
                  <a:lnTo>
                    <a:pt x="242011" y="8509"/>
                  </a:lnTo>
                  <a:lnTo>
                    <a:pt x="242011" y="8991"/>
                  </a:lnTo>
                  <a:lnTo>
                    <a:pt x="177673" y="8750"/>
                  </a:lnTo>
                  <a:lnTo>
                    <a:pt x="242011" y="8509"/>
                  </a:lnTo>
                  <a:lnTo>
                    <a:pt x="242011" y="6921"/>
                  </a:lnTo>
                  <a:lnTo>
                    <a:pt x="208622" y="6921"/>
                  </a:lnTo>
                  <a:lnTo>
                    <a:pt x="208622" y="0"/>
                  </a:lnTo>
                  <a:lnTo>
                    <a:pt x="176060" y="8750"/>
                  </a:lnTo>
                  <a:lnTo>
                    <a:pt x="208622" y="17449"/>
                  </a:lnTo>
                  <a:lnTo>
                    <a:pt x="208622" y="10528"/>
                  </a:lnTo>
                  <a:lnTo>
                    <a:pt x="242011" y="10528"/>
                  </a:lnTo>
                  <a:lnTo>
                    <a:pt x="652995" y="10528"/>
                  </a:lnTo>
                  <a:lnTo>
                    <a:pt x="689419" y="10528"/>
                  </a:lnTo>
                  <a:lnTo>
                    <a:pt x="689419" y="16878"/>
                  </a:lnTo>
                  <a:lnTo>
                    <a:pt x="703427" y="16878"/>
                  </a:lnTo>
                  <a:lnTo>
                    <a:pt x="703427" y="10528"/>
                  </a:lnTo>
                  <a:lnTo>
                    <a:pt x="717677" y="10528"/>
                  </a:lnTo>
                  <a:lnTo>
                    <a:pt x="717677" y="9258"/>
                  </a:lnTo>
                  <a:lnTo>
                    <a:pt x="719213" y="9258"/>
                  </a:lnTo>
                  <a:lnTo>
                    <a:pt x="719213" y="6718"/>
                  </a:lnTo>
                  <a:close/>
                </a:path>
                <a:path w="904240" h="350520">
                  <a:moveTo>
                    <a:pt x="904087" y="339483"/>
                  </a:moveTo>
                  <a:lnTo>
                    <a:pt x="887526" y="339483"/>
                  </a:lnTo>
                  <a:lnTo>
                    <a:pt x="887526" y="333133"/>
                  </a:lnTo>
                  <a:lnTo>
                    <a:pt x="874293" y="333133"/>
                  </a:lnTo>
                  <a:lnTo>
                    <a:pt x="874293" y="339483"/>
                  </a:lnTo>
                  <a:lnTo>
                    <a:pt x="89408" y="339483"/>
                  </a:lnTo>
                  <a:lnTo>
                    <a:pt x="89408" y="339686"/>
                  </a:lnTo>
                  <a:lnTo>
                    <a:pt x="32588" y="339686"/>
                  </a:lnTo>
                  <a:lnTo>
                    <a:pt x="32588" y="332752"/>
                  </a:lnTo>
                  <a:lnTo>
                    <a:pt x="0" y="341503"/>
                  </a:lnTo>
                  <a:lnTo>
                    <a:pt x="89408" y="341312"/>
                  </a:lnTo>
                  <a:lnTo>
                    <a:pt x="89408" y="341706"/>
                  </a:lnTo>
                  <a:lnTo>
                    <a:pt x="0" y="341503"/>
                  </a:lnTo>
                  <a:lnTo>
                    <a:pt x="32588" y="350227"/>
                  </a:lnTo>
                  <a:lnTo>
                    <a:pt x="32588" y="343306"/>
                  </a:lnTo>
                  <a:lnTo>
                    <a:pt x="810425" y="343306"/>
                  </a:lnTo>
                  <a:lnTo>
                    <a:pt x="804710" y="343293"/>
                  </a:lnTo>
                  <a:lnTo>
                    <a:pt x="874293" y="343293"/>
                  </a:lnTo>
                  <a:lnTo>
                    <a:pt x="874293" y="349643"/>
                  </a:lnTo>
                  <a:lnTo>
                    <a:pt x="888301" y="349643"/>
                  </a:lnTo>
                  <a:lnTo>
                    <a:pt x="888301" y="343293"/>
                  </a:lnTo>
                  <a:lnTo>
                    <a:pt x="902550" y="343293"/>
                  </a:lnTo>
                  <a:lnTo>
                    <a:pt x="902550" y="342023"/>
                  </a:lnTo>
                  <a:lnTo>
                    <a:pt x="904087" y="342023"/>
                  </a:lnTo>
                  <a:lnTo>
                    <a:pt x="904087" y="339483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49" name="Graphic 275">
              <a:extLst>
                <a:ext uri="{FF2B5EF4-FFF2-40B4-BE49-F238E27FC236}">
                  <a16:creationId xmlns:a16="http://schemas.microsoft.com/office/drawing/2014/main" id="{6936DDF4-E15B-3273-756F-AEF6FFC3BB17}"/>
                </a:ext>
              </a:extLst>
            </p:cNvPr>
            <p:cNvSpPr/>
            <p:nvPr/>
          </p:nvSpPr>
          <p:spPr>
            <a:xfrm>
              <a:off x="475922" y="0"/>
              <a:ext cx="1270" cy="952500"/>
            </a:xfrm>
            <a:custGeom>
              <a:avLst/>
              <a:gdLst/>
              <a:ahLst/>
              <a:cxnLst/>
              <a:rect l="l" t="t" r="r" b="b"/>
              <a:pathLst>
                <a:path h="952500">
                  <a:moveTo>
                    <a:pt x="0" y="888517"/>
                  </a:moveTo>
                  <a:lnTo>
                    <a:pt x="0" y="951915"/>
                  </a:lnTo>
                </a:path>
                <a:path h="952500">
                  <a:moveTo>
                    <a:pt x="0" y="0"/>
                  </a:moveTo>
                  <a:lnTo>
                    <a:pt x="0" y="797852"/>
                  </a:lnTo>
                </a:path>
              </a:pathLst>
            </a:custGeom>
            <a:ln w="5080">
              <a:solidFill>
                <a:srgbClr val="231F20"/>
              </a:solidFill>
              <a:prstDash val="lgDash"/>
            </a:ln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50" name="Graphic 276">
              <a:extLst>
                <a:ext uri="{FF2B5EF4-FFF2-40B4-BE49-F238E27FC236}">
                  <a16:creationId xmlns:a16="http://schemas.microsoft.com/office/drawing/2014/main" id="{E2CCC241-6790-E0F5-5D3D-7DD4BF9B039B}"/>
                </a:ext>
              </a:extLst>
            </p:cNvPr>
            <p:cNvSpPr/>
            <p:nvPr/>
          </p:nvSpPr>
          <p:spPr>
            <a:xfrm>
              <a:off x="0" y="475945"/>
              <a:ext cx="952500" cy="1270"/>
            </a:xfrm>
            <a:custGeom>
              <a:avLst/>
              <a:gdLst/>
              <a:ahLst/>
              <a:cxnLst/>
              <a:rect l="l" t="t" r="r" b="b"/>
              <a:pathLst>
                <a:path w="952500">
                  <a:moveTo>
                    <a:pt x="951915" y="0"/>
                  </a:moveTo>
                  <a:lnTo>
                    <a:pt x="0" y="0"/>
                  </a:lnTo>
                </a:path>
              </a:pathLst>
            </a:custGeom>
            <a:ln w="5080">
              <a:solidFill>
                <a:srgbClr val="231F20"/>
              </a:solidFill>
              <a:prstDash val="lgDash"/>
            </a:ln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51" name="Graphic 277">
              <a:extLst>
                <a:ext uri="{FF2B5EF4-FFF2-40B4-BE49-F238E27FC236}">
                  <a16:creationId xmlns:a16="http://schemas.microsoft.com/office/drawing/2014/main" id="{18CDF3F5-8BF8-F30D-B741-EFDAB7445107}"/>
                </a:ext>
              </a:extLst>
            </p:cNvPr>
            <p:cNvSpPr/>
            <p:nvPr/>
          </p:nvSpPr>
          <p:spPr>
            <a:xfrm>
              <a:off x="349707" y="797852"/>
              <a:ext cx="238760" cy="90805"/>
            </a:xfrm>
            <a:custGeom>
              <a:avLst/>
              <a:gdLst/>
              <a:ahLst/>
              <a:cxnLst/>
              <a:rect l="l" t="t" r="r" b="b"/>
              <a:pathLst>
                <a:path w="238760" h="90805">
                  <a:moveTo>
                    <a:pt x="238633" y="0"/>
                  </a:moveTo>
                  <a:lnTo>
                    <a:pt x="0" y="0"/>
                  </a:lnTo>
                  <a:lnTo>
                    <a:pt x="0" y="90665"/>
                  </a:lnTo>
                  <a:lnTo>
                    <a:pt x="238633" y="90665"/>
                  </a:lnTo>
                  <a:lnTo>
                    <a:pt x="23863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52" name="Graphic 278">
              <a:extLst>
                <a:ext uri="{FF2B5EF4-FFF2-40B4-BE49-F238E27FC236}">
                  <a16:creationId xmlns:a16="http://schemas.microsoft.com/office/drawing/2014/main" id="{5E80121D-5CC0-B74D-2952-BC9F2AB6BD06}"/>
                </a:ext>
              </a:extLst>
            </p:cNvPr>
            <p:cNvSpPr/>
            <p:nvPr/>
          </p:nvSpPr>
          <p:spPr>
            <a:xfrm>
              <a:off x="442605" y="806373"/>
              <a:ext cx="53340" cy="90170"/>
            </a:xfrm>
            <a:custGeom>
              <a:avLst/>
              <a:gdLst/>
              <a:ahLst/>
              <a:cxnLst/>
              <a:rect l="l" t="t" r="r" b="b"/>
              <a:pathLst>
                <a:path w="53340" h="90170">
                  <a:moveTo>
                    <a:pt x="38976" y="0"/>
                  </a:moveTo>
                  <a:lnTo>
                    <a:pt x="30035" y="0"/>
                  </a:lnTo>
                  <a:lnTo>
                    <a:pt x="18466" y="1789"/>
                  </a:lnTo>
                  <a:lnTo>
                    <a:pt x="9556" y="6746"/>
                  </a:lnTo>
                  <a:lnTo>
                    <a:pt x="3828" y="14251"/>
                  </a:lnTo>
                  <a:lnTo>
                    <a:pt x="1803" y="23685"/>
                  </a:lnTo>
                  <a:lnTo>
                    <a:pt x="3401" y="32031"/>
                  </a:lnTo>
                  <a:lnTo>
                    <a:pt x="7985" y="38773"/>
                  </a:lnTo>
                  <a:lnTo>
                    <a:pt x="15240" y="44152"/>
                  </a:lnTo>
                  <a:lnTo>
                    <a:pt x="24853" y="48412"/>
                  </a:lnTo>
                  <a:lnTo>
                    <a:pt x="36626" y="52959"/>
                  </a:lnTo>
                  <a:lnTo>
                    <a:pt x="41313" y="57607"/>
                  </a:lnTo>
                  <a:lnTo>
                    <a:pt x="41313" y="74587"/>
                  </a:lnTo>
                  <a:lnTo>
                    <a:pt x="34556" y="80657"/>
                  </a:lnTo>
                  <a:lnTo>
                    <a:pt x="15278" y="80657"/>
                  </a:lnTo>
                  <a:lnTo>
                    <a:pt x="7886" y="78079"/>
                  </a:lnTo>
                  <a:lnTo>
                    <a:pt x="2844" y="74968"/>
                  </a:lnTo>
                  <a:lnTo>
                    <a:pt x="0" y="84416"/>
                  </a:lnTo>
                  <a:lnTo>
                    <a:pt x="4648" y="87528"/>
                  </a:lnTo>
                  <a:lnTo>
                    <a:pt x="13843" y="89992"/>
                  </a:lnTo>
                  <a:lnTo>
                    <a:pt x="22250" y="89992"/>
                  </a:lnTo>
                  <a:lnTo>
                    <a:pt x="35719" y="87960"/>
                  </a:lnTo>
                  <a:lnTo>
                    <a:pt x="45265" y="82480"/>
                  </a:lnTo>
                  <a:lnTo>
                    <a:pt x="50950" y="74475"/>
                  </a:lnTo>
                  <a:lnTo>
                    <a:pt x="52832" y="64871"/>
                  </a:lnTo>
                  <a:lnTo>
                    <a:pt x="51426" y="56255"/>
                  </a:lnTo>
                  <a:lnTo>
                    <a:pt x="47228" y="49379"/>
                  </a:lnTo>
                  <a:lnTo>
                    <a:pt x="40262" y="43838"/>
                  </a:lnTo>
                  <a:lnTo>
                    <a:pt x="30556" y="39230"/>
                  </a:lnTo>
                  <a:lnTo>
                    <a:pt x="18516" y="34569"/>
                  </a:lnTo>
                  <a:lnTo>
                    <a:pt x="13208" y="30543"/>
                  </a:lnTo>
                  <a:lnTo>
                    <a:pt x="13208" y="16446"/>
                  </a:lnTo>
                  <a:lnTo>
                    <a:pt x="17741" y="9321"/>
                  </a:lnTo>
                  <a:lnTo>
                    <a:pt x="37528" y="9321"/>
                  </a:lnTo>
                  <a:lnTo>
                    <a:pt x="43357" y="11899"/>
                  </a:lnTo>
                  <a:lnTo>
                    <a:pt x="46215" y="13462"/>
                  </a:lnTo>
                  <a:lnTo>
                    <a:pt x="49314" y="4279"/>
                  </a:lnTo>
                  <a:lnTo>
                    <a:pt x="45440" y="2070"/>
                  </a:lnTo>
                  <a:lnTo>
                    <a:pt x="38976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</p:grpSp>
      <p:grpSp>
        <p:nvGrpSpPr>
          <p:cNvPr id="53" name="Group 257">
            <a:extLst>
              <a:ext uri="{FF2B5EF4-FFF2-40B4-BE49-F238E27FC236}">
                <a16:creationId xmlns:a16="http://schemas.microsoft.com/office/drawing/2014/main" id="{5508DCD3-710C-EA0A-381B-D34DF423D5A6}"/>
              </a:ext>
            </a:extLst>
          </p:cNvPr>
          <p:cNvGrpSpPr>
            <a:grpSpLocks/>
          </p:cNvGrpSpPr>
          <p:nvPr/>
        </p:nvGrpSpPr>
        <p:grpSpPr>
          <a:xfrm>
            <a:off x="6665661" y="5964982"/>
            <a:ext cx="459751" cy="801843"/>
            <a:chOff x="0" y="3174"/>
            <a:chExt cx="537489" cy="1178967"/>
          </a:xfrm>
        </p:grpSpPr>
        <p:pic>
          <p:nvPicPr>
            <p:cNvPr id="54" name="Image 258">
              <a:extLst>
                <a:ext uri="{FF2B5EF4-FFF2-40B4-BE49-F238E27FC236}">
                  <a16:creationId xmlns:a16="http://schemas.microsoft.com/office/drawing/2014/main" id="{1FE30DC5-7BA2-B191-76EC-C44AF179664B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389610" y="953211"/>
              <a:ext cx="92608" cy="159613"/>
            </a:xfrm>
            <a:prstGeom prst="rect">
              <a:avLst/>
            </a:prstGeom>
          </p:spPr>
        </p:pic>
        <p:sp>
          <p:nvSpPr>
            <p:cNvPr id="55" name="Graphic 259">
              <a:extLst>
                <a:ext uri="{FF2B5EF4-FFF2-40B4-BE49-F238E27FC236}">
                  <a16:creationId xmlns:a16="http://schemas.microsoft.com/office/drawing/2014/main" id="{3EFF51B3-7239-4EE4-765D-1C0A32471482}"/>
                </a:ext>
              </a:extLst>
            </p:cNvPr>
            <p:cNvSpPr/>
            <p:nvPr/>
          </p:nvSpPr>
          <p:spPr>
            <a:xfrm>
              <a:off x="151790" y="6350"/>
              <a:ext cx="124460" cy="916940"/>
            </a:xfrm>
            <a:custGeom>
              <a:avLst/>
              <a:gdLst/>
              <a:ahLst/>
              <a:cxnLst/>
              <a:rect l="l" t="t" r="r" b="b"/>
              <a:pathLst>
                <a:path w="124460" h="916940">
                  <a:moveTo>
                    <a:pt x="124218" y="916876"/>
                  </a:moveTo>
                  <a:lnTo>
                    <a:pt x="12" y="916876"/>
                  </a:lnTo>
                  <a:lnTo>
                    <a:pt x="12" y="0"/>
                  </a:lnTo>
                  <a:lnTo>
                    <a:pt x="124218" y="0"/>
                  </a:lnTo>
                  <a:lnTo>
                    <a:pt x="124218" y="916876"/>
                  </a:lnTo>
                  <a:close/>
                </a:path>
                <a:path w="124460" h="916940">
                  <a:moveTo>
                    <a:pt x="124218" y="723239"/>
                  </a:moveTo>
                  <a:lnTo>
                    <a:pt x="40881" y="723239"/>
                  </a:lnTo>
                  <a:lnTo>
                    <a:pt x="0" y="761060"/>
                  </a:lnTo>
                  <a:lnTo>
                    <a:pt x="0" y="155841"/>
                  </a:lnTo>
                  <a:lnTo>
                    <a:pt x="39954" y="193649"/>
                  </a:lnTo>
                  <a:lnTo>
                    <a:pt x="124218" y="193649"/>
                  </a:lnTo>
                  <a:lnTo>
                    <a:pt x="124218" y="723239"/>
                  </a:lnTo>
                  <a:close/>
                </a:path>
              </a:pathLst>
            </a:custGeom>
            <a:ln w="12700">
              <a:solidFill>
                <a:srgbClr val="231F20"/>
              </a:solidFill>
              <a:prstDash val="solid"/>
            </a:ln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56" name="Graphic 260">
              <a:extLst>
                <a:ext uri="{FF2B5EF4-FFF2-40B4-BE49-F238E27FC236}">
                  <a16:creationId xmlns:a16="http://schemas.microsoft.com/office/drawing/2014/main" id="{EE2919E3-4723-00AA-ABF6-C9F5D1EDE834}"/>
                </a:ext>
              </a:extLst>
            </p:cNvPr>
            <p:cNvSpPr/>
            <p:nvPr/>
          </p:nvSpPr>
          <p:spPr>
            <a:xfrm>
              <a:off x="151790" y="858926"/>
              <a:ext cx="124460" cy="323215"/>
            </a:xfrm>
            <a:custGeom>
              <a:avLst/>
              <a:gdLst/>
              <a:ahLst/>
              <a:cxnLst/>
              <a:rect l="l" t="t" r="r" b="b"/>
              <a:pathLst>
                <a:path w="124460" h="323215">
                  <a:moveTo>
                    <a:pt x="0" y="23279"/>
                  </a:moveTo>
                  <a:lnTo>
                    <a:pt x="0" y="309308"/>
                  </a:lnTo>
                </a:path>
                <a:path w="124460" h="323215">
                  <a:moveTo>
                    <a:pt x="124205" y="0"/>
                  </a:moveTo>
                  <a:lnTo>
                    <a:pt x="124205" y="322605"/>
                  </a:lnTo>
                </a:path>
              </a:pathLst>
            </a:custGeom>
            <a:ln w="6350">
              <a:solidFill>
                <a:srgbClr val="231F20"/>
              </a:solidFill>
              <a:prstDash val="solid"/>
            </a:ln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57" name="Graphic 261">
              <a:extLst>
                <a:ext uri="{FF2B5EF4-FFF2-40B4-BE49-F238E27FC236}">
                  <a16:creationId xmlns:a16="http://schemas.microsoft.com/office/drawing/2014/main" id="{E8429DB3-AE6E-EEE5-6DE2-CE3553BA4535}"/>
                </a:ext>
              </a:extLst>
            </p:cNvPr>
            <p:cNvSpPr/>
            <p:nvPr/>
          </p:nvSpPr>
          <p:spPr>
            <a:xfrm>
              <a:off x="15773" y="1125143"/>
              <a:ext cx="140335" cy="33020"/>
            </a:xfrm>
            <a:custGeom>
              <a:avLst/>
              <a:gdLst/>
              <a:ahLst/>
              <a:cxnLst/>
              <a:rect l="l" t="t" r="r" b="b"/>
              <a:pathLst>
                <a:path w="140335" h="33020">
                  <a:moveTo>
                    <a:pt x="139814" y="16510"/>
                  </a:moveTo>
                  <a:lnTo>
                    <a:pt x="78232" y="0"/>
                  </a:lnTo>
                  <a:lnTo>
                    <a:pt x="78232" y="13093"/>
                  </a:lnTo>
                  <a:lnTo>
                    <a:pt x="5092" y="13093"/>
                  </a:lnTo>
                  <a:lnTo>
                    <a:pt x="0" y="13106"/>
                  </a:lnTo>
                  <a:lnTo>
                    <a:pt x="0" y="19913"/>
                  </a:lnTo>
                  <a:lnTo>
                    <a:pt x="5092" y="19913"/>
                  </a:lnTo>
                  <a:lnTo>
                    <a:pt x="72288" y="19913"/>
                  </a:lnTo>
                  <a:lnTo>
                    <a:pt x="78232" y="19913"/>
                  </a:lnTo>
                  <a:lnTo>
                    <a:pt x="78232" y="32994"/>
                  </a:lnTo>
                  <a:lnTo>
                    <a:pt x="139814" y="1651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58" name="Graphic 262">
              <a:extLst>
                <a:ext uri="{FF2B5EF4-FFF2-40B4-BE49-F238E27FC236}">
                  <a16:creationId xmlns:a16="http://schemas.microsoft.com/office/drawing/2014/main" id="{D2BADCDA-21E4-C817-BBB1-D4E36A84DC7F}"/>
                </a:ext>
              </a:extLst>
            </p:cNvPr>
            <p:cNvSpPr/>
            <p:nvPr/>
          </p:nvSpPr>
          <p:spPr>
            <a:xfrm>
              <a:off x="151803" y="1141628"/>
              <a:ext cx="123825" cy="1270"/>
            </a:xfrm>
            <a:custGeom>
              <a:avLst/>
              <a:gdLst/>
              <a:ahLst/>
              <a:cxnLst/>
              <a:rect l="l" t="t" r="r" b="b"/>
              <a:pathLst>
                <a:path w="123825">
                  <a:moveTo>
                    <a:pt x="123698" y="0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231F20"/>
              </a:solidFill>
              <a:prstDash val="solid"/>
            </a:ln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59" name="Graphic 263">
              <a:extLst>
                <a:ext uri="{FF2B5EF4-FFF2-40B4-BE49-F238E27FC236}">
                  <a16:creationId xmlns:a16="http://schemas.microsoft.com/office/drawing/2014/main" id="{F511C39E-4AF0-9C3D-EF39-0D4B72E89DE1}"/>
                </a:ext>
              </a:extLst>
            </p:cNvPr>
            <p:cNvSpPr/>
            <p:nvPr/>
          </p:nvSpPr>
          <p:spPr>
            <a:xfrm>
              <a:off x="275869" y="1125143"/>
              <a:ext cx="261620" cy="33020"/>
            </a:xfrm>
            <a:custGeom>
              <a:avLst/>
              <a:gdLst/>
              <a:ahLst/>
              <a:cxnLst/>
              <a:rect l="l" t="t" r="r" b="b"/>
              <a:pathLst>
                <a:path w="261620" h="33020">
                  <a:moveTo>
                    <a:pt x="261023" y="13106"/>
                  </a:moveTo>
                  <a:lnTo>
                    <a:pt x="256336" y="13106"/>
                  </a:lnTo>
                  <a:lnTo>
                    <a:pt x="61569" y="13093"/>
                  </a:lnTo>
                  <a:lnTo>
                    <a:pt x="61569" y="0"/>
                  </a:lnTo>
                  <a:lnTo>
                    <a:pt x="0" y="16484"/>
                  </a:lnTo>
                  <a:lnTo>
                    <a:pt x="61569" y="32994"/>
                  </a:lnTo>
                  <a:lnTo>
                    <a:pt x="61569" y="19913"/>
                  </a:lnTo>
                  <a:lnTo>
                    <a:pt x="67056" y="19913"/>
                  </a:lnTo>
                  <a:lnTo>
                    <a:pt x="256336" y="19913"/>
                  </a:lnTo>
                  <a:lnTo>
                    <a:pt x="261023" y="19913"/>
                  </a:lnTo>
                  <a:lnTo>
                    <a:pt x="261023" y="13106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60" name="Graphic 264">
              <a:extLst>
                <a:ext uri="{FF2B5EF4-FFF2-40B4-BE49-F238E27FC236}">
                  <a16:creationId xmlns:a16="http://schemas.microsoft.com/office/drawing/2014/main" id="{51D2A61C-ED6D-5EF6-B042-82DE1EA29117}"/>
                </a:ext>
              </a:extLst>
            </p:cNvPr>
            <p:cNvSpPr/>
            <p:nvPr/>
          </p:nvSpPr>
          <p:spPr>
            <a:xfrm>
              <a:off x="0" y="464794"/>
              <a:ext cx="451484" cy="1270"/>
            </a:xfrm>
            <a:custGeom>
              <a:avLst/>
              <a:gdLst/>
              <a:ahLst/>
              <a:cxnLst/>
              <a:rect l="l" t="t" r="r" b="b"/>
              <a:pathLst>
                <a:path w="451484">
                  <a:moveTo>
                    <a:pt x="0" y="0"/>
                  </a:moveTo>
                  <a:lnTo>
                    <a:pt x="451243" y="0"/>
                  </a:lnTo>
                </a:path>
              </a:pathLst>
            </a:custGeom>
            <a:ln w="5080">
              <a:solidFill>
                <a:srgbClr val="231F20"/>
              </a:solidFill>
              <a:prstDash val="lgDashDot"/>
            </a:ln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pic>
          <p:nvPicPr>
            <p:cNvPr id="61" name="Image 265">
              <a:extLst>
                <a:ext uri="{FF2B5EF4-FFF2-40B4-BE49-F238E27FC236}">
                  <a16:creationId xmlns:a16="http://schemas.microsoft.com/office/drawing/2014/main" id="{65DD7BFC-353F-0A62-9536-1BED12DD50E0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46983" y="3174"/>
              <a:ext cx="133251" cy="186512"/>
            </a:xfrm>
            <a:prstGeom prst="rect">
              <a:avLst/>
            </a:prstGeom>
          </p:spPr>
        </p:pic>
        <p:pic>
          <p:nvPicPr>
            <p:cNvPr id="62" name="Image 266">
              <a:extLst>
                <a:ext uri="{FF2B5EF4-FFF2-40B4-BE49-F238E27FC236}">
                  <a16:creationId xmlns:a16="http://schemas.microsoft.com/office/drawing/2014/main" id="{194A47D6-D153-BC51-0710-7F638ECBED8F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47864" y="726529"/>
              <a:ext cx="131956" cy="186499"/>
            </a:xfrm>
            <a:prstGeom prst="rect">
              <a:avLst/>
            </a:prstGeom>
          </p:spPr>
        </p:pic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B6B8707C-818C-6FF7-F4AE-719748B31F0A}"/>
              </a:ext>
            </a:extLst>
          </p:cNvPr>
          <p:cNvSpPr txBox="1"/>
          <p:nvPr/>
        </p:nvSpPr>
        <p:spPr>
          <a:xfrm>
            <a:off x="7298509" y="6176267"/>
            <a:ext cx="273421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0680" marR="194310">
              <a:spcBef>
                <a:spcPts val="130"/>
              </a:spcBef>
            </a:pPr>
            <a:r>
              <a:rPr lang="ru-RU" sz="1400" b="1" kern="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Шайбы</a:t>
            </a:r>
            <a:endParaRPr lang="ru-RU" sz="1400" b="1" kern="0" dirty="0"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235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1378</TotalTime>
  <Words>64</Words>
  <Application>Microsoft Office PowerPoint</Application>
  <PresentationFormat>Произвольный</PresentationFormat>
  <Paragraphs>17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Calibri</vt:lpstr>
      <vt:lpstr>Courier New</vt:lpstr>
      <vt:lpstr>Tahoma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</dc:creator>
  <cp:lastModifiedBy>Пользователь</cp:lastModifiedBy>
  <cp:revision>100</cp:revision>
  <dcterms:created xsi:type="dcterms:W3CDTF">2023-04-17T04:22:58Z</dcterms:created>
  <dcterms:modified xsi:type="dcterms:W3CDTF">2024-10-22T10:46:35Z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2016-01-29T00:00:00Z</vt:filetime>
  </property>
  <property fmtid="{D5CDD505-2E9C-101B-9397-08002B2CF9AE}" pid="3" name="Creator">
    <vt:lpwstr>Adobe InDesign CS5 (7.0)</vt:lpwstr>
  </property>
  <property fmtid="{D5CDD505-2E9C-101B-9397-08002B2CF9AE}" pid="4" name="LastSaved">
    <vt:filetime>2023-04-17T00:00:00Z</vt:filetime>
  </property>
</Properties>
</file>