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1" r:id="rId2"/>
  </p:sldIdLst>
  <p:sldSz cx="7562850" cy="10693400"/>
  <p:notesSz cx="756285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9C6601-FACE-46D0-B0D4-272C0C5C8160}">
          <p14:sldIdLst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115" userDrawn="1">
          <p15:clr>
            <a:srgbClr val="A4A3A4"/>
          </p15:clr>
        </p15:guide>
        <p15:guide id="2" pos="15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8E6"/>
    <a:srgbClr val="DBDCF1"/>
    <a:srgbClr val="E1D6F6"/>
    <a:srgbClr val="D6D7F6"/>
    <a:srgbClr val="E2E9EA"/>
    <a:srgbClr val="E6E0EC"/>
    <a:srgbClr val="D3E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6404" autoAdjust="0"/>
  </p:normalViewPr>
  <p:slideViewPr>
    <p:cSldViewPr>
      <p:cViewPr varScale="1">
        <p:scale>
          <a:sx n="51" d="100"/>
          <a:sy n="51" d="100"/>
        </p:scale>
        <p:origin x="2602" y="58"/>
      </p:cViewPr>
      <p:guideLst>
        <p:guide orient="horz" pos="4115"/>
        <p:guide pos="1533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5" y="3314954"/>
            <a:ext cx="642842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8" y="5988305"/>
            <a:ext cx="5293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3" y="2459484"/>
            <a:ext cx="3289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9" y="2459484"/>
            <a:ext cx="3289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9091" y="1113608"/>
            <a:ext cx="743717" cy="776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3349" y="1103738"/>
            <a:ext cx="247903" cy="98764"/>
          </a:xfrm>
          <a:custGeom>
            <a:avLst/>
            <a:gdLst/>
            <a:ahLst/>
            <a:cxnLst/>
            <a:rect l="l" t="t" r="r" b="b"/>
            <a:pathLst>
              <a:path w="350520" h="69850">
                <a:moveTo>
                  <a:pt x="81876" y="7248"/>
                </a:moveTo>
                <a:lnTo>
                  <a:pt x="33631" y="16862"/>
                </a:lnTo>
                <a:lnTo>
                  <a:pt x="0" y="69478"/>
                </a:lnTo>
                <a:lnTo>
                  <a:pt x="15941" y="64862"/>
                </a:lnTo>
                <a:lnTo>
                  <a:pt x="32062" y="60675"/>
                </a:lnTo>
                <a:lnTo>
                  <a:pt x="48357" y="56925"/>
                </a:lnTo>
                <a:lnTo>
                  <a:pt x="64820" y="53616"/>
                </a:lnTo>
                <a:lnTo>
                  <a:pt x="81876" y="7248"/>
                </a:lnTo>
                <a:close/>
              </a:path>
              <a:path w="350520" h="69850">
                <a:moveTo>
                  <a:pt x="214213" y="43405"/>
                </a:moveTo>
                <a:lnTo>
                  <a:pt x="175082" y="43405"/>
                </a:lnTo>
                <a:lnTo>
                  <a:pt x="184959" y="43491"/>
                </a:lnTo>
                <a:lnTo>
                  <a:pt x="194797" y="43745"/>
                </a:lnTo>
                <a:lnTo>
                  <a:pt x="204594" y="44155"/>
                </a:lnTo>
                <a:lnTo>
                  <a:pt x="214350" y="44713"/>
                </a:lnTo>
                <a:lnTo>
                  <a:pt x="214213" y="43405"/>
                </a:lnTo>
                <a:close/>
              </a:path>
              <a:path w="350520" h="69850">
                <a:moveTo>
                  <a:pt x="175126" y="0"/>
                </a:moveTo>
                <a:lnTo>
                  <a:pt x="158171" y="339"/>
                </a:lnTo>
                <a:lnTo>
                  <a:pt x="140690" y="1343"/>
                </a:lnTo>
                <a:lnTo>
                  <a:pt x="136118" y="44688"/>
                </a:lnTo>
                <a:lnTo>
                  <a:pt x="145803" y="44139"/>
                </a:lnTo>
                <a:lnTo>
                  <a:pt x="155524" y="43737"/>
                </a:lnTo>
                <a:lnTo>
                  <a:pt x="165282" y="43489"/>
                </a:lnTo>
                <a:lnTo>
                  <a:pt x="214213" y="43405"/>
                </a:lnTo>
                <a:lnTo>
                  <a:pt x="209791" y="1343"/>
                </a:lnTo>
                <a:lnTo>
                  <a:pt x="192014" y="339"/>
                </a:lnTo>
                <a:lnTo>
                  <a:pt x="175126" y="0"/>
                </a:lnTo>
                <a:close/>
              </a:path>
              <a:path w="350520" h="69850">
                <a:moveTo>
                  <a:pt x="268630" y="7159"/>
                </a:moveTo>
                <a:lnTo>
                  <a:pt x="285686" y="53514"/>
                </a:lnTo>
                <a:lnTo>
                  <a:pt x="302139" y="56804"/>
                </a:lnTo>
                <a:lnTo>
                  <a:pt x="318425" y="60536"/>
                </a:lnTo>
                <a:lnTo>
                  <a:pt x="334537" y="64703"/>
                </a:lnTo>
                <a:lnTo>
                  <a:pt x="350469" y="69300"/>
                </a:lnTo>
                <a:lnTo>
                  <a:pt x="332613" y="20761"/>
                </a:lnTo>
                <a:lnTo>
                  <a:pt x="316852" y="16734"/>
                </a:lnTo>
                <a:lnTo>
                  <a:pt x="300931" y="13117"/>
                </a:lnTo>
                <a:lnTo>
                  <a:pt x="284855" y="9922"/>
                </a:lnTo>
                <a:lnTo>
                  <a:pt x="268630" y="7159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g object 18"/>
          <p:cNvSpPr/>
          <p:nvPr/>
        </p:nvSpPr>
        <p:spPr>
          <a:xfrm>
            <a:off x="347390" y="646461"/>
            <a:ext cx="199401" cy="423785"/>
          </a:xfrm>
          <a:custGeom>
            <a:avLst/>
            <a:gdLst/>
            <a:ahLst/>
            <a:cxnLst/>
            <a:rect l="l" t="t" r="r" b="b"/>
            <a:pathLst>
              <a:path w="281940" h="299720">
                <a:moveTo>
                  <a:pt x="140741" y="0"/>
                </a:moveTo>
                <a:lnTo>
                  <a:pt x="102061" y="26940"/>
                </a:lnTo>
                <a:lnTo>
                  <a:pt x="0" y="299313"/>
                </a:lnTo>
                <a:lnTo>
                  <a:pt x="15601" y="295776"/>
                </a:lnTo>
                <a:lnTo>
                  <a:pt x="31351" y="292641"/>
                </a:lnTo>
                <a:lnTo>
                  <a:pt x="47246" y="289917"/>
                </a:lnTo>
                <a:lnTo>
                  <a:pt x="63284" y="287616"/>
                </a:lnTo>
                <a:lnTo>
                  <a:pt x="140881" y="76974"/>
                </a:lnTo>
                <a:lnTo>
                  <a:pt x="181000" y="186029"/>
                </a:lnTo>
                <a:lnTo>
                  <a:pt x="166324" y="184842"/>
                </a:lnTo>
                <a:lnTo>
                  <a:pt x="151417" y="184513"/>
                </a:lnTo>
                <a:lnTo>
                  <a:pt x="136321" y="184977"/>
                </a:lnTo>
                <a:lnTo>
                  <a:pt x="121081" y="186169"/>
                </a:lnTo>
                <a:lnTo>
                  <a:pt x="116205" y="232143"/>
                </a:lnTo>
                <a:lnTo>
                  <a:pt x="137169" y="229988"/>
                </a:lnTo>
                <a:lnTo>
                  <a:pt x="157864" y="229503"/>
                </a:lnTo>
                <a:lnTo>
                  <a:pt x="178287" y="230659"/>
                </a:lnTo>
                <a:lnTo>
                  <a:pt x="198437" y="233426"/>
                </a:lnTo>
                <a:lnTo>
                  <a:pt x="218351" y="287540"/>
                </a:lnTo>
                <a:lnTo>
                  <a:pt x="234386" y="289829"/>
                </a:lnTo>
                <a:lnTo>
                  <a:pt x="250275" y="292538"/>
                </a:lnTo>
                <a:lnTo>
                  <a:pt x="266017" y="295656"/>
                </a:lnTo>
                <a:lnTo>
                  <a:pt x="281609" y="299173"/>
                </a:lnTo>
                <a:lnTo>
                  <a:pt x="191338" y="53225"/>
                </a:lnTo>
                <a:lnTo>
                  <a:pt x="172795" y="12606"/>
                </a:lnTo>
                <a:lnTo>
                  <a:pt x="153054" y="1113"/>
                </a:lnTo>
                <a:lnTo>
                  <a:pt x="140741" y="0"/>
                </a:lnTo>
                <a:close/>
              </a:path>
            </a:pathLst>
          </a:custGeom>
          <a:solidFill>
            <a:srgbClr val="EE2B3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9" name="bg object 19"/>
          <p:cNvSpPr/>
          <p:nvPr/>
        </p:nvSpPr>
        <p:spPr>
          <a:xfrm>
            <a:off x="693409" y="647647"/>
            <a:ext cx="3593" cy="554872"/>
          </a:xfrm>
          <a:custGeom>
            <a:avLst/>
            <a:gdLst/>
            <a:ahLst/>
            <a:cxnLst/>
            <a:rect l="l" t="t" r="r" b="b"/>
            <a:pathLst>
              <a:path w="5080" h="392430">
                <a:moveTo>
                  <a:pt x="4940" y="0"/>
                </a:moveTo>
                <a:lnTo>
                  <a:pt x="0" y="0"/>
                </a:lnTo>
                <a:lnTo>
                  <a:pt x="0" y="392049"/>
                </a:lnTo>
                <a:lnTo>
                  <a:pt x="4940" y="392049"/>
                </a:lnTo>
                <a:lnTo>
                  <a:pt x="4940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bg object 20"/>
          <p:cNvSpPr/>
          <p:nvPr/>
        </p:nvSpPr>
        <p:spPr>
          <a:xfrm>
            <a:off x="819091" y="688028"/>
            <a:ext cx="204790" cy="341183"/>
          </a:xfrm>
          <a:custGeom>
            <a:avLst/>
            <a:gdLst/>
            <a:ahLst/>
            <a:cxnLst/>
            <a:rect l="l" t="t" r="r" b="b"/>
            <a:pathLst>
              <a:path w="289559" h="241300">
                <a:moveTo>
                  <a:pt x="208114" y="0"/>
                </a:moveTo>
                <a:lnTo>
                  <a:pt x="90144" y="0"/>
                </a:lnTo>
                <a:lnTo>
                  <a:pt x="80941" y="324"/>
                </a:lnTo>
                <a:lnTo>
                  <a:pt x="42562" y="11507"/>
                </a:lnTo>
                <a:lnTo>
                  <a:pt x="13525" y="43230"/>
                </a:lnTo>
                <a:lnTo>
                  <a:pt x="4813" y="73088"/>
                </a:lnTo>
                <a:lnTo>
                  <a:pt x="53416" y="73088"/>
                </a:lnTo>
                <a:lnTo>
                  <a:pt x="55880" y="64439"/>
                </a:lnTo>
                <a:lnTo>
                  <a:pt x="59969" y="57696"/>
                </a:lnTo>
                <a:lnTo>
                  <a:pt x="93116" y="45643"/>
                </a:lnTo>
                <a:lnTo>
                  <a:pt x="208114" y="45643"/>
                </a:lnTo>
                <a:lnTo>
                  <a:pt x="231508" y="67030"/>
                </a:lnTo>
                <a:lnTo>
                  <a:pt x="231508" y="71247"/>
                </a:lnTo>
                <a:lnTo>
                  <a:pt x="206883" y="92379"/>
                </a:lnTo>
                <a:lnTo>
                  <a:pt x="93484" y="92379"/>
                </a:lnTo>
                <a:lnTo>
                  <a:pt x="93484" y="137274"/>
                </a:lnTo>
                <a:lnTo>
                  <a:pt x="205397" y="137274"/>
                </a:lnTo>
                <a:lnTo>
                  <a:pt x="211213" y="138201"/>
                </a:lnTo>
                <a:lnTo>
                  <a:pt x="234835" y="162864"/>
                </a:lnTo>
                <a:lnTo>
                  <a:pt x="234835" y="168808"/>
                </a:lnTo>
                <a:lnTo>
                  <a:pt x="206273" y="195160"/>
                </a:lnTo>
                <a:lnTo>
                  <a:pt x="89408" y="195160"/>
                </a:lnTo>
                <a:lnTo>
                  <a:pt x="53973" y="177438"/>
                </a:lnTo>
                <a:lnTo>
                  <a:pt x="49707" y="163245"/>
                </a:lnTo>
                <a:lnTo>
                  <a:pt x="0" y="163614"/>
                </a:lnTo>
                <a:lnTo>
                  <a:pt x="13939" y="209421"/>
                </a:lnTo>
                <a:lnTo>
                  <a:pt x="51979" y="235727"/>
                </a:lnTo>
                <a:lnTo>
                  <a:pt x="87922" y="240779"/>
                </a:lnTo>
                <a:lnTo>
                  <a:pt x="203669" y="240779"/>
                </a:lnTo>
                <a:lnTo>
                  <a:pt x="241884" y="234467"/>
                </a:lnTo>
                <a:lnTo>
                  <a:pt x="273353" y="212134"/>
                </a:lnTo>
                <a:lnTo>
                  <a:pt x="288689" y="173009"/>
                </a:lnTo>
                <a:lnTo>
                  <a:pt x="289001" y="165849"/>
                </a:lnTo>
                <a:lnTo>
                  <a:pt x="288525" y="159119"/>
                </a:lnTo>
                <a:lnTo>
                  <a:pt x="265497" y="120375"/>
                </a:lnTo>
                <a:lnTo>
                  <a:pt x="258203" y="115760"/>
                </a:lnTo>
                <a:lnTo>
                  <a:pt x="264972" y="111002"/>
                </a:lnTo>
                <a:lnTo>
                  <a:pt x="286338" y="73164"/>
                </a:lnTo>
                <a:lnTo>
                  <a:pt x="286778" y="66789"/>
                </a:lnTo>
                <a:lnTo>
                  <a:pt x="286489" y="60016"/>
                </a:lnTo>
                <a:lnTo>
                  <a:pt x="272256" y="24228"/>
                </a:lnTo>
                <a:lnTo>
                  <a:pt x="235255" y="2920"/>
                </a:lnTo>
                <a:lnTo>
                  <a:pt x="217811" y="324"/>
                </a:lnTo>
                <a:lnTo>
                  <a:pt x="208114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bg object 21"/>
          <p:cNvSpPr/>
          <p:nvPr/>
        </p:nvSpPr>
        <p:spPr>
          <a:xfrm>
            <a:off x="1065468" y="686992"/>
            <a:ext cx="238023" cy="342081"/>
          </a:xfrm>
          <a:custGeom>
            <a:avLst/>
            <a:gdLst/>
            <a:ahLst/>
            <a:cxnLst/>
            <a:rect l="l" t="t" r="r" b="b"/>
            <a:pathLst>
              <a:path w="336550" h="241934">
                <a:moveTo>
                  <a:pt x="336486" y="0"/>
                </a:moveTo>
                <a:lnTo>
                  <a:pt x="288201" y="0"/>
                </a:lnTo>
                <a:lnTo>
                  <a:pt x="167500" y="173253"/>
                </a:lnTo>
                <a:lnTo>
                  <a:pt x="47904" y="0"/>
                </a:lnTo>
                <a:lnTo>
                  <a:pt x="0" y="0"/>
                </a:lnTo>
                <a:lnTo>
                  <a:pt x="0" y="241515"/>
                </a:lnTo>
                <a:lnTo>
                  <a:pt x="51930" y="241515"/>
                </a:lnTo>
                <a:lnTo>
                  <a:pt x="51930" y="90144"/>
                </a:lnTo>
                <a:lnTo>
                  <a:pt x="155447" y="241515"/>
                </a:lnTo>
                <a:lnTo>
                  <a:pt x="178447" y="241515"/>
                </a:lnTo>
                <a:lnTo>
                  <a:pt x="283438" y="89408"/>
                </a:lnTo>
                <a:lnTo>
                  <a:pt x="283438" y="241515"/>
                </a:lnTo>
                <a:lnTo>
                  <a:pt x="336486" y="241515"/>
                </a:lnTo>
                <a:lnTo>
                  <a:pt x="336486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bg object 22"/>
          <p:cNvSpPr/>
          <p:nvPr/>
        </p:nvSpPr>
        <p:spPr>
          <a:xfrm>
            <a:off x="1345170" y="687516"/>
            <a:ext cx="217814" cy="341183"/>
          </a:xfrm>
          <a:custGeom>
            <a:avLst/>
            <a:gdLst/>
            <a:ahLst/>
            <a:cxnLst/>
            <a:rect l="l" t="t" r="r" b="b"/>
            <a:pathLst>
              <a:path w="307975" h="241300">
                <a:moveTo>
                  <a:pt x="300139" y="0"/>
                </a:moveTo>
                <a:lnTo>
                  <a:pt x="241884" y="0"/>
                </a:lnTo>
                <a:lnTo>
                  <a:pt x="197992" y="77419"/>
                </a:lnTo>
                <a:lnTo>
                  <a:pt x="195084" y="81127"/>
                </a:lnTo>
                <a:lnTo>
                  <a:pt x="162001" y="93497"/>
                </a:lnTo>
                <a:lnTo>
                  <a:pt x="53060" y="93497"/>
                </a:lnTo>
                <a:lnTo>
                  <a:pt x="53060" y="0"/>
                </a:lnTo>
                <a:lnTo>
                  <a:pt x="0" y="0"/>
                </a:lnTo>
                <a:lnTo>
                  <a:pt x="0" y="241147"/>
                </a:lnTo>
                <a:lnTo>
                  <a:pt x="53060" y="241147"/>
                </a:lnTo>
                <a:lnTo>
                  <a:pt x="53060" y="137642"/>
                </a:lnTo>
                <a:lnTo>
                  <a:pt x="161137" y="137642"/>
                </a:lnTo>
                <a:lnTo>
                  <a:pt x="201815" y="153530"/>
                </a:lnTo>
                <a:lnTo>
                  <a:pt x="249313" y="241147"/>
                </a:lnTo>
                <a:lnTo>
                  <a:pt x="307568" y="241147"/>
                </a:lnTo>
                <a:lnTo>
                  <a:pt x="250659" y="135788"/>
                </a:lnTo>
                <a:lnTo>
                  <a:pt x="222973" y="117233"/>
                </a:lnTo>
                <a:lnTo>
                  <a:pt x="229146" y="114998"/>
                </a:lnTo>
                <a:lnTo>
                  <a:pt x="234099" y="111607"/>
                </a:lnTo>
                <a:lnTo>
                  <a:pt x="241515" y="102450"/>
                </a:lnTo>
                <a:lnTo>
                  <a:pt x="244970" y="97447"/>
                </a:lnTo>
                <a:lnTo>
                  <a:pt x="248208" y="91998"/>
                </a:lnTo>
                <a:lnTo>
                  <a:pt x="300139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026" y="1381376"/>
            <a:ext cx="70068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3" y="2459484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695A3DB-607D-4FEB-43E3-6EA1F8174C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231" y="-33520"/>
            <a:ext cx="2588620" cy="2588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1FB99C-227F-9FBD-DEE1-7902B50C3D42}"/>
              </a:ext>
            </a:extLst>
          </p:cNvPr>
          <p:cNvSpPr txBox="1"/>
          <p:nvPr/>
        </p:nvSpPr>
        <p:spPr>
          <a:xfrm>
            <a:off x="-207549" y="544374"/>
            <a:ext cx="5645888" cy="1472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 algn="ctr">
              <a:spcBef>
                <a:spcPts val="130"/>
              </a:spcBef>
            </a:pPr>
            <a:r>
              <a:rPr lang="ru-RU" sz="20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МК Холдинг</a:t>
            </a:r>
          </a:p>
          <a:p>
            <a:pPr marL="360680" marR="194310" algn="ctr">
              <a:spcBef>
                <a:spcPts val="130"/>
              </a:spcBef>
            </a:pPr>
            <a:endParaRPr lang="ru-RU" sz="2000" b="1" kern="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360680" marR="194310" algn="ctr">
              <a:spcBef>
                <a:spcPts val="130"/>
              </a:spcBef>
            </a:pPr>
            <a:r>
              <a:rPr lang="ru-RU" sz="24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Завод крепежа и металлоконструкций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53A01E-F1AC-18AA-25FD-353A0B250375}"/>
              </a:ext>
            </a:extLst>
          </p:cNvPr>
          <p:cNvSpPr txBox="1"/>
          <p:nvPr/>
        </p:nvSpPr>
        <p:spPr>
          <a:xfrm>
            <a:off x="669047" y="3670451"/>
            <a:ext cx="585343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Завод крепежа</a:t>
            </a:r>
          </a:p>
          <a:p>
            <a:endParaRPr lang="ru-RU" b="1" kern="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Выпуск продукции – 1000 тонн в год</a:t>
            </a: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Площадь производства – 1200 м2</a:t>
            </a: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Оборудование – 30 единиц</a:t>
            </a: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Персонал – 40 человек</a:t>
            </a:r>
          </a:p>
          <a:p>
            <a:endParaRPr lang="ru-RU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E31351-F89B-AF66-DEAD-78ED2A795330}"/>
              </a:ext>
            </a:extLst>
          </p:cNvPr>
          <p:cNvSpPr txBox="1"/>
          <p:nvPr/>
        </p:nvSpPr>
        <p:spPr>
          <a:xfrm>
            <a:off x="3019425" y="2513194"/>
            <a:ext cx="4391024" cy="1213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 algn="r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Адрес склада и производства: г. Нижний Тагил ул. Индустриальная 76</a:t>
            </a:r>
          </a:p>
          <a:p>
            <a:pPr marL="360680" marR="194310" algn="r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8-343-343-03-67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B1BEDF-05A1-BF11-F542-9A5FEF12D7D0}"/>
              </a:ext>
            </a:extLst>
          </p:cNvPr>
          <p:cNvSpPr txBox="1"/>
          <p:nvPr/>
        </p:nvSpPr>
        <p:spPr>
          <a:xfrm>
            <a:off x="631415" y="5829976"/>
            <a:ext cx="585343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Завод металлоконструкций</a:t>
            </a:r>
          </a:p>
          <a:p>
            <a:endParaRPr lang="ru-RU" b="1" kern="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r>
              <a:rPr lang="ru-RU" sz="1800" b="1" kern="0" dirty="0">
                <a:latin typeface="Tahoma" panose="020B0604030504040204" pitchFamily="34" charset="0"/>
                <a:ea typeface="Tahoma" panose="020B0604030504040204" pitchFamily="34" charset="0"/>
              </a:rPr>
              <a:t>Мощность производства – 4200 тонн в год</a:t>
            </a:r>
          </a:p>
          <a:p>
            <a:r>
              <a:rPr lang="ru-RU" sz="1800" b="1" kern="0" dirty="0">
                <a:latin typeface="Tahoma" panose="020B0604030504040204" pitchFamily="34" charset="0"/>
                <a:ea typeface="Tahoma" panose="020B0604030504040204" pitchFamily="34" charset="0"/>
              </a:rPr>
              <a:t>Численность персонала – 100 человек</a:t>
            </a:r>
          </a:p>
          <a:p>
            <a:r>
              <a:rPr lang="ru-RU" sz="18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Площадь завода – 3000 м2</a:t>
            </a:r>
          </a:p>
          <a:p>
            <a:r>
              <a:rPr lang="ru-RU" sz="1800" b="1" kern="0" dirty="0">
                <a:latin typeface="Tahoma" panose="020B0604030504040204" pitchFamily="34" charset="0"/>
                <a:ea typeface="Tahoma" panose="020B0604030504040204" pitchFamily="34" charset="0"/>
              </a:rPr>
              <a:t>Площадь открытого склада – 3000 м2</a:t>
            </a: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Оборудование – 55 единиц </a:t>
            </a:r>
            <a:endParaRPr lang="ru-RU" sz="18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ru-RU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28D947-7C80-E8B8-32D7-DB99A8EA6B78}"/>
              </a:ext>
            </a:extLst>
          </p:cNvPr>
          <p:cNvSpPr txBox="1"/>
          <p:nvPr/>
        </p:nvSpPr>
        <p:spPr>
          <a:xfrm>
            <a:off x="642796" y="8267185"/>
            <a:ext cx="56458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Склад метизной продукции</a:t>
            </a:r>
          </a:p>
          <a:p>
            <a:endParaRPr lang="ru-RU" sz="18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Высокопрочный и строительный крепеж</a:t>
            </a:r>
            <a:endParaRPr lang="ru-RU" sz="18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Более 200 тонн всегда на складе</a:t>
            </a:r>
          </a:p>
          <a:p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</a:rPr>
              <a:t>5 000 наименований </a:t>
            </a:r>
            <a:endParaRPr lang="ru-RU" sz="18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ru-RU" sz="18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6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</TotalTime>
  <Words>87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Courier New</vt:lpstr>
      <vt:lpstr>Tahoma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</dc:creator>
  <cp:lastModifiedBy>Пользователь</cp:lastModifiedBy>
  <cp:revision>101</cp:revision>
  <dcterms:created xsi:type="dcterms:W3CDTF">2023-04-17T04:22:58Z</dcterms:created>
  <dcterms:modified xsi:type="dcterms:W3CDTF">2024-10-22T11:13:35Z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2016-01-29T00:00:00Z</vt:filetime>
  </property>
  <property fmtid="{D5CDD505-2E9C-101B-9397-08002B2CF9AE}" pid="3" name="Creator">
    <vt:lpwstr>Adobe InDesign CS5 (7.0)</vt:lpwstr>
  </property>
  <property fmtid="{D5CDD505-2E9C-101B-9397-08002B2CF9AE}" pid="4" name="LastSaved">
    <vt:filetime>2023-04-17T00:00:00Z</vt:filetime>
  </property>
</Properties>
</file>